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E1B85-700B-4E7E-A0C0-61D079A3F7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EB25B7-C1E5-49A0-9AE6-1ED7F31F91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E42C8-DC6E-4FE0-A729-72868AF4C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D75D-5E78-4CBC-B14B-72A801E9AE9D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F4C8A-72F5-4A0E-B2BD-E7C79F52E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3021AA-7D24-47E0-9A5A-9D64AC422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C2BD-D3AF-4DB6-8C90-D735D9B48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083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1C4FA-3A47-4154-AC3C-259BC04F4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9437AC-338E-4F0B-A413-75F6EFFAE2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B5E6A2-CCA0-47B3-B325-D92D74AD0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D75D-5E78-4CBC-B14B-72A801E9AE9D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F3A70-E628-40D6-B50C-DF1761863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E1D6EF-374E-4B6B-93B1-5FE60FCAD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C2BD-D3AF-4DB6-8C90-D735D9B48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339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B50A27-3851-4433-AC3D-9CD4683E40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C819F8-B406-45C8-A7F8-14F929EA7D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DA0379-E8A1-41B8-8774-5CC60F73F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D75D-5E78-4CBC-B14B-72A801E9AE9D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5FE7F-94B7-4B26-B5CB-97E6C6905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0A390-D424-4AB4-9C82-5CD578330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C2BD-D3AF-4DB6-8C90-D735D9B48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12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387F9-D1CE-41A8-8708-FF33A788B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ED980-5276-494F-AF42-3E4054E97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FD0B7-92CE-4EBA-A17F-23C07B4E9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D75D-5E78-4CBC-B14B-72A801E9AE9D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3E51B-7DE1-4291-AD21-7A1D5BA15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86C29-00BD-4822-BD3C-22FF2F672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C2BD-D3AF-4DB6-8C90-D735D9B48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608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ED229-6DB5-4762-9D4A-4757B4658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9C633-4432-4A44-81DB-69081FAEC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27449B-F02A-4DE7-8DEB-2F4E29B09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D75D-5E78-4CBC-B14B-72A801E9AE9D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59A5FB-C135-4D94-A76D-71336CCB5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33373-C272-4B9A-94B4-6491C6029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C2BD-D3AF-4DB6-8C90-D735D9B48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066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D745E-7556-433B-B75D-A5893D38E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96EBE-19C8-426F-96DB-CAE2255CC6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9BE0B8-9288-443B-8719-6E080060C9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D057AA-8E59-4CB6-8901-0178A4213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D75D-5E78-4CBC-B14B-72A801E9AE9D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955B3D-1625-4878-AF99-61BCC47AC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06A6C8-19BB-4D46-A080-41E10BAE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C2BD-D3AF-4DB6-8C90-D735D9B48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895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BCA5D-D0FF-4A73-B30E-82E29FA04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CB5927-E38D-495B-8FFA-12BD87B92D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37D2D7-7366-413E-BB5F-7C575D7689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E20E87-15C2-4AC2-B81D-693D7E9D82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4A7A9F-72D4-4D17-8F99-06F4978B6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39B047-3A93-4E4F-A65A-8F4BDC476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D75D-5E78-4CBC-B14B-72A801E9AE9D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FD0BF1-8885-42F4-BEB8-8C7147AF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051676-29EB-42F0-B07C-DB0DB40C4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C2BD-D3AF-4DB6-8C90-D735D9B48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6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AF67A-31BE-41EB-836F-E34C87F62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AF1422-E186-4501-8ECC-8B8C7F000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D75D-5E78-4CBC-B14B-72A801E9AE9D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77A796-3DB1-4474-86D3-5B1B06CBD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EDC186-DDF1-453A-BED7-4ABCAC3DF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C2BD-D3AF-4DB6-8C90-D735D9B48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096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E193B7-D62B-4CFC-8CD0-F280B7F42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D75D-5E78-4CBC-B14B-72A801E9AE9D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00CE1B-58D2-423E-848D-BCC51481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C3752B-75F5-4F44-AB8B-68392ED4C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C2BD-D3AF-4DB6-8C90-D735D9B48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99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F72E9-F39D-4437-A470-C67F6EF03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7F397-B22B-49AF-8224-4B4CAA7ED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8B6F2C-6571-4B01-BCA3-47F08577DC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0E0473-E33F-4590-80C1-21D03EDFC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D75D-5E78-4CBC-B14B-72A801E9AE9D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D86C1B-7172-46CE-BEC5-FD3804BB9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9D782-73C5-41FB-A1F8-B62C07626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C2BD-D3AF-4DB6-8C90-D735D9B48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416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E9DD6-81CF-4CD0-AF1A-9D6921B48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D2AFA3-4E85-4907-8C93-2455608F8D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DEC7CD-9E19-492A-85D8-A4D3DDE9B3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1DC6B9-74CB-48EF-9182-9FBFD05D5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2D75D-5E78-4CBC-B14B-72A801E9AE9D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B216CC-CD1C-44B5-A803-8FC84B71A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AA6AFB-FEB2-4DAF-98F1-977EB4CCF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6C2BD-D3AF-4DB6-8C90-D735D9B48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73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8A0BA5-F71A-4BA1-BA4D-C84FEAF40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599F35-1834-4DF4-9B3D-041AF1DDD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A0B14-708D-46FA-9039-40FA107E8C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2D75D-5E78-4CBC-B14B-72A801E9AE9D}" type="datetimeFigureOut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6B334-F10E-42E3-9F94-38D33123E9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40B0D0-A944-4C47-8D26-74995864DF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6C2BD-D3AF-4DB6-8C90-D735D9B48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5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88C5B-F6CB-4F76-9D42-2D2428A09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2F73F-A8A8-4E6E-B069-C26B32CF4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249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6FDBF-C753-4415-AB92-A5D71B427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A3AF0-2E54-45C8-804D-1BD3BE141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158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RUITFUL GROWTH IN THE FAITH – 2 Peter 1:3-11 | Mission Venture Ministries">
            <a:extLst>
              <a:ext uri="{FF2B5EF4-FFF2-40B4-BE49-F238E27FC236}">
                <a16:creationId xmlns:a16="http://schemas.microsoft.com/office/drawing/2014/main" id="{C91FD935-13A5-4CBA-B848-2E4ACB68A5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488" y="325678"/>
            <a:ext cx="8989512" cy="6375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3372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Miles, Patricia Diane</dc:creator>
  <cp:lastModifiedBy>Patricia</cp:lastModifiedBy>
  <cp:revision>3</cp:revision>
  <dcterms:created xsi:type="dcterms:W3CDTF">2020-12-31T19:34:28Z</dcterms:created>
  <dcterms:modified xsi:type="dcterms:W3CDTF">2021-02-07T22:46:56Z</dcterms:modified>
</cp:coreProperties>
</file>