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sldIdLst>
    <p:sldId id="256" r:id="rId2"/>
    <p:sldId id="257" r:id="rId3"/>
    <p:sldId id="258" r:id="rId4"/>
    <p:sldId id="260" r:id="rId5"/>
    <p:sldId id="261" r:id="rId6"/>
    <p:sldId id="259"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p:scale>
          <a:sx n="60" d="100"/>
          <a:sy n="60" d="100"/>
        </p:scale>
        <p:origin x="1555" y="4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93D8E0-3426-4E12-812B-30C300FB9B27}"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A3139207-405C-4750-8B9D-D375C87112FC}">
      <dgm:prSet/>
      <dgm:spPr/>
      <dgm:t>
        <a:bodyPr/>
        <a:lstStyle/>
        <a:p>
          <a:r>
            <a:rPr lang="en-US"/>
            <a:t>Upon completing this course you will be able to:</a:t>
          </a:r>
        </a:p>
      </dgm:t>
    </dgm:pt>
    <dgm:pt modelId="{19CB42A8-E409-4CC6-817F-8E47A44D993E}" type="parTrans" cxnId="{65A335CB-4969-454F-9915-E2B1EC0B8BC8}">
      <dgm:prSet/>
      <dgm:spPr/>
      <dgm:t>
        <a:bodyPr/>
        <a:lstStyle/>
        <a:p>
          <a:endParaRPr lang="en-US"/>
        </a:p>
      </dgm:t>
    </dgm:pt>
    <dgm:pt modelId="{2C0E493C-616D-41E0-A0D5-5923584B19B1}" type="sibTrans" cxnId="{65A335CB-4969-454F-9915-E2B1EC0B8BC8}">
      <dgm:prSet/>
      <dgm:spPr/>
      <dgm:t>
        <a:bodyPr/>
        <a:lstStyle/>
        <a:p>
          <a:endParaRPr lang="en-US"/>
        </a:p>
      </dgm:t>
    </dgm:pt>
    <dgm:pt modelId="{73EAE06F-D134-4A43-A54E-E0207C3D101D}">
      <dgm:prSet/>
      <dgm:spPr/>
      <dgm:t>
        <a:bodyPr/>
        <a:lstStyle/>
        <a:p>
          <a:r>
            <a:rPr lang="en-US"/>
            <a:t>Define Biblical meditation</a:t>
          </a:r>
        </a:p>
      </dgm:t>
    </dgm:pt>
    <dgm:pt modelId="{0B38EAEF-EEA6-47A8-8DC1-7A1701F699B5}" type="parTrans" cxnId="{7A4D61CB-FDFD-465D-A6D2-4480BB5C0206}">
      <dgm:prSet/>
      <dgm:spPr/>
      <dgm:t>
        <a:bodyPr/>
        <a:lstStyle/>
        <a:p>
          <a:endParaRPr lang="en-US"/>
        </a:p>
      </dgm:t>
    </dgm:pt>
    <dgm:pt modelId="{620F8CF4-D32C-4858-949F-0B96314ACA94}" type="sibTrans" cxnId="{7A4D61CB-FDFD-465D-A6D2-4480BB5C0206}">
      <dgm:prSet/>
      <dgm:spPr/>
      <dgm:t>
        <a:bodyPr/>
        <a:lstStyle/>
        <a:p>
          <a:endParaRPr lang="en-US"/>
        </a:p>
      </dgm:t>
    </dgm:pt>
    <dgm:pt modelId="{C1DD7212-5FD5-454B-B8C4-38F70769D800}">
      <dgm:prSet/>
      <dgm:spPr/>
      <dgm:t>
        <a:bodyPr/>
        <a:lstStyle/>
        <a:p>
          <a:r>
            <a:rPr lang="en-US"/>
            <a:t>Explain what Biblical meditation involves</a:t>
          </a:r>
        </a:p>
      </dgm:t>
    </dgm:pt>
    <dgm:pt modelId="{6B778CB9-7B73-4BBF-B323-21EBF268595A}" type="parTrans" cxnId="{86FAAAD8-CDAD-436C-AB27-30ED56CEA953}">
      <dgm:prSet/>
      <dgm:spPr/>
      <dgm:t>
        <a:bodyPr/>
        <a:lstStyle/>
        <a:p>
          <a:endParaRPr lang="en-US"/>
        </a:p>
      </dgm:t>
    </dgm:pt>
    <dgm:pt modelId="{8D925EA2-6F07-4860-8F08-9D357DB3B5BA}" type="sibTrans" cxnId="{86FAAAD8-CDAD-436C-AB27-30ED56CEA953}">
      <dgm:prSet/>
      <dgm:spPr/>
      <dgm:t>
        <a:bodyPr/>
        <a:lstStyle/>
        <a:p>
          <a:endParaRPr lang="en-US"/>
        </a:p>
      </dgm:t>
    </dgm:pt>
    <dgm:pt modelId="{84B05AAC-0858-4B83-B38B-23A817B2D96A}">
      <dgm:prSet/>
      <dgm:spPr/>
      <dgm:t>
        <a:bodyPr/>
        <a:lstStyle/>
        <a:p>
          <a:r>
            <a:rPr lang="en-US"/>
            <a:t>List Three main purposes of Godly meditation.</a:t>
          </a:r>
        </a:p>
      </dgm:t>
    </dgm:pt>
    <dgm:pt modelId="{5A21EAA7-66E5-4182-80E1-6F0B82578390}" type="parTrans" cxnId="{C0577DDE-33B5-4512-9DAA-92979061D6C2}">
      <dgm:prSet/>
      <dgm:spPr/>
      <dgm:t>
        <a:bodyPr/>
        <a:lstStyle/>
        <a:p>
          <a:endParaRPr lang="en-US"/>
        </a:p>
      </dgm:t>
    </dgm:pt>
    <dgm:pt modelId="{2917C71F-6064-4628-9011-0C9D87CBC90F}" type="sibTrans" cxnId="{C0577DDE-33B5-4512-9DAA-92979061D6C2}">
      <dgm:prSet/>
      <dgm:spPr/>
      <dgm:t>
        <a:bodyPr/>
        <a:lstStyle/>
        <a:p>
          <a:endParaRPr lang="en-US"/>
        </a:p>
      </dgm:t>
    </dgm:pt>
    <dgm:pt modelId="{E705FADD-AD80-47A1-9571-3BBC005CB84E}">
      <dgm:prSet/>
      <dgm:spPr/>
      <dgm:t>
        <a:bodyPr/>
        <a:lstStyle/>
        <a:p>
          <a:r>
            <a:rPr lang="en-US"/>
            <a:t>Exposing methods to Avoid</a:t>
          </a:r>
        </a:p>
      </dgm:t>
    </dgm:pt>
    <dgm:pt modelId="{E97571D9-9B7E-4292-997E-A36302F315E5}" type="parTrans" cxnId="{793B45F8-A413-41C4-8205-3D620A725442}">
      <dgm:prSet/>
      <dgm:spPr/>
      <dgm:t>
        <a:bodyPr/>
        <a:lstStyle/>
        <a:p>
          <a:endParaRPr lang="en-US"/>
        </a:p>
      </dgm:t>
    </dgm:pt>
    <dgm:pt modelId="{87012A06-9801-4166-A2FF-DF14779649D0}" type="sibTrans" cxnId="{793B45F8-A413-41C4-8205-3D620A725442}">
      <dgm:prSet/>
      <dgm:spPr/>
      <dgm:t>
        <a:bodyPr/>
        <a:lstStyle/>
        <a:p>
          <a:endParaRPr lang="en-US"/>
        </a:p>
      </dgm:t>
    </dgm:pt>
    <dgm:pt modelId="{AA9C6BB9-9CCD-4DDB-AB9C-5424105C5F52}" type="pres">
      <dgm:prSet presAssocID="{2293D8E0-3426-4E12-812B-30C300FB9B27}" presName="vert0" presStyleCnt="0">
        <dgm:presLayoutVars>
          <dgm:dir/>
          <dgm:animOne val="branch"/>
          <dgm:animLvl val="lvl"/>
        </dgm:presLayoutVars>
      </dgm:prSet>
      <dgm:spPr/>
    </dgm:pt>
    <dgm:pt modelId="{B9ED53E1-8650-497B-9CB6-FEF9ACD9BBCE}" type="pres">
      <dgm:prSet presAssocID="{A3139207-405C-4750-8B9D-D375C87112FC}" presName="thickLine" presStyleLbl="alignNode1" presStyleIdx="0" presStyleCnt="5"/>
      <dgm:spPr/>
    </dgm:pt>
    <dgm:pt modelId="{286358CB-FBB1-4A2B-AD94-CBAE3FA36004}" type="pres">
      <dgm:prSet presAssocID="{A3139207-405C-4750-8B9D-D375C87112FC}" presName="horz1" presStyleCnt="0"/>
      <dgm:spPr/>
    </dgm:pt>
    <dgm:pt modelId="{98E36105-0CD9-4520-8EB0-A941EB070BB8}" type="pres">
      <dgm:prSet presAssocID="{A3139207-405C-4750-8B9D-D375C87112FC}" presName="tx1" presStyleLbl="revTx" presStyleIdx="0" presStyleCnt="5"/>
      <dgm:spPr/>
    </dgm:pt>
    <dgm:pt modelId="{EC8657CF-3A7F-4690-82CC-47B61C4C4CF1}" type="pres">
      <dgm:prSet presAssocID="{A3139207-405C-4750-8B9D-D375C87112FC}" presName="vert1" presStyleCnt="0"/>
      <dgm:spPr/>
    </dgm:pt>
    <dgm:pt modelId="{E27BBD61-D36D-48B6-A015-78056FF775D2}" type="pres">
      <dgm:prSet presAssocID="{73EAE06F-D134-4A43-A54E-E0207C3D101D}" presName="thickLine" presStyleLbl="alignNode1" presStyleIdx="1" presStyleCnt="5"/>
      <dgm:spPr/>
    </dgm:pt>
    <dgm:pt modelId="{CCEDFE0E-FAB6-459F-8295-8245D2A7DF41}" type="pres">
      <dgm:prSet presAssocID="{73EAE06F-D134-4A43-A54E-E0207C3D101D}" presName="horz1" presStyleCnt="0"/>
      <dgm:spPr/>
    </dgm:pt>
    <dgm:pt modelId="{DB7AC85B-9E64-4D38-9BA3-87FA6D69BCA2}" type="pres">
      <dgm:prSet presAssocID="{73EAE06F-D134-4A43-A54E-E0207C3D101D}" presName="tx1" presStyleLbl="revTx" presStyleIdx="1" presStyleCnt="5"/>
      <dgm:spPr/>
    </dgm:pt>
    <dgm:pt modelId="{2BB09162-36D9-4EF7-9EA0-2F7A6D4EC49B}" type="pres">
      <dgm:prSet presAssocID="{73EAE06F-D134-4A43-A54E-E0207C3D101D}" presName="vert1" presStyleCnt="0"/>
      <dgm:spPr/>
    </dgm:pt>
    <dgm:pt modelId="{5A86A570-D5EC-44C7-8450-54DCC6F03768}" type="pres">
      <dgm:prSet presAssocID="{C1DD7212-5FD5-454B-B8C4-38F70769D800}" presName="thickLine" presStyleLbl="alignNode1" presStyleIdx="2" presStyleCnt="5"/>
      <dgm:spPr/>
    </dgm:pt>
    <dgm:pt modelId="{548C8987-694F-48BE-950D-8E6A44A8C485}" type="pres">
      <dgm:prSet presAssocID="{C1DD7212-5FD5-454B-B8C4-38F70769D800}" presName="horz1" presStyleCnt="0"/>
      <dgm:spPr/>
    </dgm:pt>
    <dgm:pt modelId="{1A3A6D43-28B6-4D6B-86D5-2A9A9D1FF57B}" type="pres">
      <dgm:prSet presAssocID="{C1DD7212-5FD5-454B-B8C4-38F70769D800}" presName="tx1" presStyleLbl="revTx" presStyleIdx="2" presStyleCnt="5"/>
      <dgm:spPr/>
    </dgm:pt>
    <dgm:pt modelId="{2DF18423-6894-4AC1-9F2C-840251D92732}" type="pres">
      <dgm:prSet presAssocID="{C1DD7212-5FD5-454B-B8C4-38F70769D800}" presName="vert1" presStyleCnt="0"/>
      <dgm:spPr/>
    </dgm:pt>
    <dgm:pt modelId="{02916D88-38E7-420F-808A-371EDA5B6F63}" type="pres">
      <dgm:prSet presAssocID="{84B05AAC-0858-4B83-B38B-23A817B2D96A}" presName="thickLine" presStyleLbl="alignNode1" presStyleIdx="3" presStyleCnt="5"/>
      <dgm:spPr/>
    </dgm:pt>
    <dgm:pt modelId="{561627C1-8AF4-4170-9D99-2FB1A39E55C5}" type="pres">
      <dgm:prSet presAssocID="{84B05AAC-0858-4B83-B38B-23A817B2D96A}" presName="horz1" presStyleCnt="0"/>
      <dgm:spPr/>
    </dgm:pt>
    <dgm:pt modelId="{E7CD3B14-E2A3-4DB8-AD39-72F143BA6367}" type="pres">
      <dgm:prSet presAssocID="{84B05AAC-0858-4B83-B38B-23A817B2D96A}" presName="tx1" presStyleLbl="revTx" presStyleIdx="3" presStyleCnt="5"/>
      <dgm:spPr/>
    </dgm:pt>
    <dgm:pt modelId="{56E4B116-3F9A-4AB3-85CF-D11C460E3555}" type="pres">
      <dgm:prSet presAssocID="{84B05AAC-0858-4B83-B38B-23A817B2D96A}" presName="vert1" presStyleCnt="0"/>
      <dgm:spPr/>
    </dgm:pt>
    <dgm:pt modelId="{67FD0DED-B46C-426E-80E7-8F715A5269D5}" type="pres">
      <dgm:prSet presAssocID="{E705FADD-AD80-47A1-9571-3BBC005CB84E}" presName="thickLine" presStyleLbl="alignNode1" presStyleIdx="4" presStyleCnt="5"/>
      <dgm:spPr/>
    </dgm:pt>
    <dgm:pt modelId="{D99CC232-1CC0-4C37-8E34-BCB4EDC1FE64}" type="pres">
      <dgm:prSet presAssocID="{E705FADD-AD80-47A1-9571-3BBC005CB84E}" presName="horz1" presStyleCnt="0"/>
      <dgm:spPr/>
    </dgm:pt>
    <dgm:pt modelId="{DA80AF3F-7898-41CE-9E02-6E55641B910D}" type="pres">
      <dgm:prSet presAssocID="{E705FADD-AD80-47A1-9571-3BBC005CB84E}" presName="tx1" presStyleLbl="revTx" presStyleIdx="4" presStyleCnt="5"/>
      <dgm:spPr/>
    </dgm:pt>
    <dgm:pt modelId="{EFA9AA4C-BD31-4025-A04B-EB8A98DBAFC9}" type="pres">
      <dgm:prSet presAssocID="{E705FADD-AD80-47A1-9571-3BBC005CB84E}" presName="vert1" presStyleCnt="0"/>
      <dgm:spPr/>
    </dgm:pt>
  </dgm:ptLst>
  <dgm:cxnLst>
    <dgm:cxn modelId="{C0074D06-F8F6-400C-A3CA-FB74A8AEE820}" type="presOf" srcId="{A3139207-405C-4750-8B9D-D375C87112FC}" destId="{98E36105-0CD9-4520-8EB0-A941EB070BB8}" srcOrd="0" destOrd="0" presId="urn:microsoft.com/office/officeart/2008/layout/LinedList"/>
    <dgm:cxn modelId="{E254BF25-9B7C-4BB3-B8B3-478BFA633B8E}" type="presOf" srcId="{E705FADD-AD80-47A1-9571-3BBC005CB84E}" destId="{DA80AF3F-7898-41CE-9E02-6E55641B910D}" srcOrd="0" destOrd="0" presId="urn:microsoft.com/office/officeart/2008/layout/LinedList"/>
    <dgm:cxn modelId="{6D07333C-7A82-4EDB-B7B8-AB966C37CA4B}" type="presOf" srcId="{C1DD7212-5FD5-454B-B8C4-38F70769D800}" destId="{1A3A6D43-28B6-4D6B-86D5-2A9A9D1FF57B}" srcOrd="0" destOrd="0" presId="urn:microsoft.com/office/officeart/2008/layout/LinedList"/>
    <dgm:cxn modelId="{59FADF5F-72D8-4415-AE1E-B11C4AE29194}" type="presOf" srcId="{84B05AAC-0858-4B83-B38B-23A817B2D96A}" destId="{E7CD3B14-E2A3-4DB8-AD39-72F143BA6367}" srcOrd="0" destOrd="0" presId="urn:microsoft.com/office/officeart/2008/layout/LinedList"/>
    <dgm:cxn modelId="{0B77814F-2220-400A-8670-142F52A4C9B1}" type="presOf" srcId="{2293D8E0-3426-4E12-812B-30C300FB9B27}" destId="{AA9C6BB9-9CCD-4DDB-AB9C-5424105C5F52}" srcOrd="0" destOrd="0" presId="urn:microsoft.com/office/officeart/2008/layout/LinedList"/>
    <dgm:cxn modelId="{454C7AAB-B18C-4100-A1AC-AC5596AFB3AA}" type="presOf" srcId="{73EAE06F-D134-4A43-A54E-E0207C3D101D}" destId="{DB7AC85B-9E64-4D38-9BA3-87FA6D69BCA2}" srcOrd="0" destOrd="0" presId="urn:microsoft.com/office/officeart/2008/layout/LinedList"/>
    <dgm:cxn modelId="{65A335CB-4969-454F-9915-E2B1EC0B8BC8}" srcId="{2293D8E0-3426-4E12-812B-30C300FB9B27}" destId="{A3139207-405C-4750-8B9D-D375C87112FC}" srcOrd="0" destOrd="0" parTransId="{19CB42A8-E409-4CC6-817F-8E47A44D993E}" sibTransId="{2C0E493C-616D-41E0-A0D5-5923584B19B1}"/>
    <dgm:cxn modelId="{7A4D61CB-FDFD-465D-A6D2-4480BB5C0206}" srcId="{2293D8E0-3426-4E12-812B-30C300FB9B27}" destId="{73EAE06F-D134-4A43-A54E-E0207C3D101D}" srcOrd="1" destOrd="0" parTransId="{0B38EAEF-EEA6-47A8-8DC1-7A1701F699B5}" sibTransId="{620F8CF4-D32C-4858-949F-0B96314ACA94}"/>
    <dgm:cxn modelId="{86FAAAD8-CDAD-436C-AB27-30ED56CEA953}" srcId="{2293D8E0-3426-4E12-812B-30C300FB9B27}" destId="{C1DD7212-5FD5-454B-B8C4-38F70769D800}" srcOrd="2" destOrd="0" parTransId="{6B778CB9-7B73-4BBF-B323-21EBF268595A}" sibTransId="{8D925EA2-6F07-4860-8F08-9D357DB3B5BA}"/>
    <dgm:cxn modelId="{C0577DDE-33B5-4512-9DAA-92979061D6C2}" srcId="{2293D8E0-3426-4E12-812B-30C300FB9B27}" destId="{84B05AAC-0858-4B83-B38B-23A817B2D96A}" srcOrd="3" destOrd="0" parTransId="{5A21EAA7-66E5-4182-80E1-6F0B82578390}" sibTransId="{2917C71F-6064-4628-9011-0C9D87CBC90F}"/>
    <dgm:cxn modelId="{793B45F8-A413-41C4-8205-3D620A725442}" srcId="{2293D8E0-3426-4E12-812B-30C300FB9B27}" destId="{E705FADD-AD80-47A1-9571-3BBC005CB84E}" srcOrd="4" destOrd="0" parTransId="{E97571D9-9B7E-4292-997E-A36302F315E5}" sibTransId="{87012A06-9801-4166-A2FF-DF14779649D0}"/>
    <dgm:cxn modelId="{9BF127D8-963C-499C-86FF-C6E43A3B5F1B}" type="presParOf" srcId="{AA9C6BB9-9CCD-4DDB-AB9C-5424105C5F52}" destId="{B9ED53E1-8650-497B-9CB6-FEF9ACD9BBCE}" srcOrd="0" destOrd="0" presId="urn:microsoft.com/office/officeart/2008/layout/LinedList"/>
    <dgm:cxn modelId="{B9B39CB0-EDE9-4B92-BAAB-E30B284ED5E4}" type="presParOf" srcId="{AA9C6BB9-9CCD-4DDB-AB9C-5424105C5F52}" destId="{286358CB-FBB1-4A2B-AD94-CBAE3FA36004}" srcOrd="1" destOrd="0" presId="urn:microsoft.com/office/officeart/2008/layout/LinedList"/>
    <dgm:cxn modelId="{3AECC9EA-4DE8-4D6B-B1CD-03526111F9E7}" type="presParOf" srcId="{286358CB-FBB1-4A2B-AD94-CBAE3FA36004}" destId="{98E36105-0CD9-4520-8EB0-A941EB070BB8}" srcOrd="0" destOrd="0" presId="urn:microsoft.com/office/officeart/2008/layout/LinedList"/>
    <dgm:cxn modelId="{346DB796-0B05-4414-AA3E-7C4DCEB4A51D}" type="presParOf" srcId="{286358CB-FBB1-4A2B-AD94-CBAE3FA36004}" destId="{EC8657CF-3A7F-4690-82CC-47B61C4C4CF1}" srcOrd="1" destOrd="0" presId="urn:microsoft.com/office/officeart/2008/layout/LinedList"/>
    <dgm:cxn modelId="{DD5411A4-A755-4362-90FD-58B55E21D4CB}" type="presParOf" srcId="{AA9C6BB9-9CCD-4DDB-AB9C-5424105C5F52}" destId="{E27BBD61-D36D-48B6-A015-78056FF775D2}" srcOrd="2" destOrd="0" presId="urn:microsoft.com/office/officeart/2008/layout/LinedList"/>
    <dgm:cxn modelId="{3B2315B8-83F2-4F55-A0EC-4F20C23A99F6}" type="presParOf" srcId="{AA9C6BB9-9CCD-4DDB-AB9C-5424105C5F52}" destId="{CCEDFE0E-FAB6-459F-8295-8245D2A7DF41}" srcOrd="3" destOrd="0" presId="urn:microsoft.com/office/officeart/2008/layout/LinedList"/>
    <dgm:cxn modelId="{0D4E73A3-0B05-4A36-BA4C-4309AC72A5C2}" type="presParOf" srcId="{CCEDFE0E-FAB6-459F-8295-8245D2A7DF41}" destId="{DB7AC85B-9E64-4D38-9BA3-87FA6D69BCA2}" srcOrd="0" destOrd="0" presId="urn:microsoft.com/office/officeart/2008/layout/LinedList"/>
    <dgm:cxn modelId="{038748EC-4C1C-438F-B77A-B0CA4541D817}" type="presParOf" srcId="{CCEDFE0E-FAB6-459F-8295-8245D2A7DF41}" destId="{2BB09162-36D9-4EF7-9EA0-2F7A6D4EC49B}" srcOrd="1" destOrd="0" presId="urn:microsoft.com/office/officeart/2008/layout/LinedList"/>
    <dgm:cxn modelId="{921B94ED-38D4-4178-8CF0-DA930E14C2F3}" type="presParOf" srcId="{AA9C6BB9-9CCD-4DDB-AB9C-5424105C5F52}" destId="{5A86A570-D5EC-44C7-8450-54DCC6F03768}" srcOrd="4" destOrd="0" presId="urn:microsoft.com/office/officeart/2008/layout/LinedList"/>
    <dgm:cxn modelId="{6BC495F0-27F6-45B8-B9FB-708001248AE3}" type="presParOf" srcId="{AA9C6BB9-9CCD-4DDB-AB9C-5424105C5F52}" destId="{548C8987-694F-48BE-950D-8E6A44A8C485}" srcOrd="5" destOrd="0" presId="urn:microsoft.com/office/officeart/2008/layout/LinedList"/>
    <dgm:cxn modelId="{A0C14169-22E5-40A8-BD7A-8100FFD61BAB}" type="presParOf" srcId="{548C8987-694F-48BE-950D-8E6A44A8C485}" destId="{1A3A6D43-28B6-4D6B-86D5-2A9A9D1FF57B}" srcOrd="0" destOrd="0" presId="urn:microsoft.com/office/officeart/2008/layout/LinedList"/>
    <dgm:cxn modelId="{67996EE0-D246-4E76-9769-60C64364DE7A}" type="presParOf" srcId="{548C8987-694F-48BE-950D-8E6A44A8C485}" destId="{2DF18423-6894-4AC1-9F2C-840251D92732}" srcOrd="1" destOrd="0" presId="urn:microsoft.com/office/officeart/2008/layout/LinedList"/>
    <dgm:cxn modelId="{58CA51C7-0F95-459E-B4C0-FD2FDDB6E7B5}" type="presParOf" srcId="{AA9C6BB9-9CCD-4DDB-AB9C-5424105C5F52}" destId="{02916D88-38E7-420F-808A-371EDA5B6F63}" srcOrd="6" destOrd="0" presId="urn:microsoft.com/office/officeart/2008/layout/LinedList"/>
    <dgm:cxn modelId="{92F342AC-063B-4C5B-8E8A-A3A78DE54FBC}" type="presParOf" srcId="{AA9C6BB9-9CCD-4DDB-AB9C-5424105C5F52}" destId="{561627C1-8AF4-4170-9D99-2FB1A39E55C5}" srcOrd="7" destOrd="0" presId="urn:microsoft.com/office/officeart/2008/layout/LinedList"/>
    <dgm:cxn modelId="{6A599D1D-4619-43C7-A338-B74F56292C82}" type="presParOf" srcId="{561627C1-8AF4-4170-9D99-2FB1A39E55C5}" destId="{E7CD3B14-E2A3-4DB8-AD39-72F143BA6367}" srcOrd="0" destOrd="0" presId="urn:microsoft.com/office/officeart/2008/layout/LinedList"/>
    <dgm:cxn modelId="{33C77A1C-DBC0-41CD-89A7-AA2BCAF45747}" type="presParOf" srcId="{561627C1-8AF4-4170-9D99-2FB1A39E55C5}" destId="{56E4B116-3F9A-4AB3-85CF-D11C460E3555}" srcOrd="1" destOrd="0" presId="urn:microsoft.com/office/officeart/2008/layout/LinedList"/>
    <dgm:cxn modelId="{D9131580-0D0D-4B68-B32D-C8A5F2FD70CA}" type="presParOf" srcId="{AA9C6BB9-9CCD-4DDB-AB9C-5424105C5F52}" destId="{67FD0DED-B46C-426E-80E7-8F715A5269D5}" srcOrd="8" destOrd="0" presId="urn:microsoft.com/office/officeart/2008/layout/LinedList"/>
    <dgm:cxn modelId="{5F87CE17-6F9E-439F-9E27-28957A0F03D9}" type="presParOf" srcId="{AA9C6BB9-9CCD-4DDB-AB9C-5424105C5F52}" destId="{D99CC232-1CC0-4C37-8E34-BCB4EDC1FE64}" srcOrd="9" destOrd="0" presId="urn:microsoft.com/office/officeart/2008/layout/LinedList"/>
    <dgm:cxn modelId="{07C0B4F3-4560-47CB-AFAD-1A755FA445CA}" type="presParOf" srcId="{D99CC232-1CC0-4C37-8E34-BCB4EDC1FE64}" destId="{DA80AF3F-7898-41CE-9E02-6E55641B910D}" srcOrd="0" destOrd="0" presId="urn:microsoft.com/office/officeart/2008/layout/LinedList"/>
    <dgm:cxn modelId="{1B94C6C8-671F-40FD-B65E-13A112BCFEE3}" type="presParOf" srcId="{D99CC232-1CC0-4C37-8E34-BCB4EDC1FE64}" destId="{EFA9AA4C-BD31-4025-A04B-EB8A98DBAFC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7444A4-F2AE-43C1-8498-3C9399C1BE84}" type="doc">
      <dgm:prSet loTypeId="urn:microsoft.com/office/officeart/2016/7/layout/LinearBlockProcessNumbered" loCatId="process" qsTypeId="urn:microsoft.com/office/officeart/2005/8/quickstyle/simple4" qsCatId="simple" csTypeId="urn:microsoft.com/office/officeart/2005/8/colors/colorful5" csCatId="colorful"/>
      <dgm:spPr/>
      <dgm:t>
        <a:bodyPr/>
        <a:lstStyle/>
        <a:p>
          <a:endParaRPr lang="en-US"/>
        </a:p>
      </dgm:t>
    </dgm:pt>
    <dgm:pt modelId="{F6952EFB-A35C-49F7-8F66-41B3725CF16B}">
      <dgm:prSet/>
      <dgm:spPr/>
      <dgm:t>
        <a:bodyPr/>
        <a:lstStyle/>
        <a:p>
          <a:r>
            <a:rPr lang="en-US" baseline="0"/>
            <a:t>So what is biblical meditation? One Hebrew word for meditate is “Hagah” which means to speak, utter, study, rehearse, and muse over something internally. A second Hebrew term is “siyach” which is translated “meditation” which can be either internal musings or spoken out loud. </a:t>
          </a:r>
          <a:endParaRPr lang="en-US"/>
        </a:p>
      </dgm:t>
    </dgm:pt>
    <dgm:pt modelId="{38DED1B5-E51A-4F79-9AAE-48E3EBEF216E}" type="parTrans" cxnId="{21619A89-EAED-4500-ABEA-00C121D3728C}">
      <dgm:prSet/>
      <dgm:spPr/>
      <dgm:t>
        <a:bodyPr/>
        <a:lstStyle/>
        <a:p>
          <a:endParaRPr lang="en-US"/>
        </a:p>
      </dgm:t>
    </dgm:pt>
    <dgm:pt modelId="{6BA0FCA0-3E4C-4A43-B2D0-99E257D41B07}" type="sibTrans" cxnId="{21619A89-EAED-4500-ABEA-00C121D3728C}">
      <dgm:prSet phldrT="01" phldr="0"/>
      <dgm:spPr/>
      <dgm:t>
        <a:bodyPr/>
        <a:lstStyle/>
        <a:p>
          <a:r>
            <a:rPr lang="en-US"/>
            <a:t>01</a:t>
          </a:r>
        </a:p>
      </dgm:t>
    </dgm:pt>
    <dgm:pt modelId="{FEB79226-6EBD-49F3-8BD1-750D7C076E87}">
      <dgm:prSet/>
      <dgm:spPr/>
      <dgm:t>
        <a:bodyPr/>
        <a:lstStyle/>
        <a:p>
          <a:r>
            <a:rPr lang="en-US" baseline="0"/>
            <a:t>Both terms meaning to ponder something until various to understanding have been eliminated and to return repeatedly to a subject to carefully consider it. Both involve dwelling on, thinking on, remembering, and considering the truths of God's word.</a:t>
          </a:r>
          <a:endParaRPr lang="en-US"/>
        </a:p>
      </dgm:t>
    </dgm:pt>
    <dgm:pt modelId="{A4D632DD-94F7-4C8B-B921-81EF66631AF5}" type="parTrans" cxnId="{BC4937BB-E381-47EE-9843-EBAB2BF89897}">
      <dgm:prSet/>
      <dgm:spPr/>
      <dgm:t>
        <a:bodyPr/>
        <a:lstStyle/>
        <a:p>
          <a:endParaRPr lang="en-US"/>
        </a:p>
      </dgm:t>
    </dgm:pt>
    <dgm:pt modelId="{2C3480FB-4E1C-466F-83EA-B6F917FFCCE8}" type="sibTrans" cxnId="{BC4937BB-E381-47EE-9843-EBAB2BF89897}">
      <dgm:prSet phldrT="02" phldr="0"/>
      <dgm:spPr/>
      <dgm:t>
        <a:bodyPr/>
        <a:lstStyle/>
        <a:p>
          <a:r>
            <a:rPr lang="en-US"/>
            <a:t>02</a:t>
          </a:r>
        </a:p>
      </dgm:t>
    </dgm:pt>
    <dgm:pt modelId="{E8620AA8-86B5-490C-9D8B-4163F7768D05}">
      <dgm:prSet/>
      <dgm:spPr/>
      <dgm:t>
        <a:bodyPr/>
        <a:lstStyle/>
        <a:p>
          <a:r>
            <a:rPr lang="en-US" baseline="0"/>
            <a:t>Biblical meditation involves reading, contemplating, personalization, visualization, and praying God's word. It focuses on a word or phrase and examines from different perspectives. It is like placing the word under a microscope instead of viewing it through a telescope.</a:t>
          </a:r>
          <a:endParaRPr lang="en-US"/>
        </a:p>
      </dgm:t>
    </dgm:pt>
    <dgm:pt modelId="{D720D87D-B89E-4754-A573-058C57AB72AD}" type="parTrans" cxnId="{BCF93523-BF77-4F48-9870-36F38EA4DA68}">
      <dgm:prSet/>
      <dgm:spPr/>
      <dgm:t>
        <a:bodyPr/>
        <a:lstStyle/>
        <a:p>
          <a:endParaRPr lang="en-US"/>
        </a:p>
      </dgm:t>
    </dgm:pt>
    <dgm:pt modelId="{38CFBBCE-3A9A-4557-9A3F-679FAE0D0A8A}" type="sibTrans" cxnId="{BCF93523-BF77-4F48-9870-36F38EA4DA68}">
      <dgm:prSet phldrT="03" phldr="0"/>
      <dgm:spPr/>
      <dgm:t>
        <a:bodyPr/>
        <a:lstStyle/>
        <a:p>
          <a:r>
            <a:rPr lang="en-US"/>
            <a:t>03</a:t>
          </a:r>
        </a:p>
      </dgm:t>
    </dgm:pt>
    <dgm:pt modelId="{2E6ED386-B6AE-44B8-98ED-96BD2C971BE8}">
      <dgm:prSet/>
      <dgm:spPr/>
      <dgm:t>
        <a:bodyPr/>
        <a:lstStyle/>
        <a:p>
          <a:r>
            <a:rPr lang="en-US" baseline="0"/>
            <a:t>For the believer, meditation means “having the word of Christ dwell in you richly” (Colossians 3:16). </a:t>
          </a:r>
          <a:endParaRPr lang="en-US"/>
        </a:p>
      </dgm:t>
    </dgm:pt>
    <dgm:pt modelId="{9C119EC2-67E5-4A95-A6B7-F305981F9E6D}" type="parTrans" cxnId="{9D2753AD-5D65-4B6A-92B1-CE8A287244D4}">
      <dgm:prSet/>
      <dgm:spPr/>
      <dgm:t>
        <a:bodyPr/>
        <a:lstStyle/>
        <a:p>
          <a:endParaRPr lang="en-US"/>
        </a:p>
      </dgm:t>
    </dgm:pt>
    <dgm:pt modelId="{FF182905-E189-4A00-9B50-4ABDB8EE849A}" type="sibTrans" cxnId="{9D2753AD-5D65-4B6A-92B1-CE8A287244D4}">
      <dgm:prSet phldrT="04" phldr="0"/>
      <dgm:spPr/>
      <dgm:t>
        <a:bodyPr/>
        <a:lstStyle/>
        <a:p>
          <a:r>
            <a:rPr lang="en-US"/>
            <a:t>04</a:t>
          </a:r>
        </a:p>
      </dgm:t>
    </dgm:pt>
    <dgm:pt modelId="{323334DD-A922-496B-8B92-65913BA83E48}" type="pres">
      <dgm:prSet presAssocID="{A57444A4-F2AE-43C1-8498-3C9399C1BE84}" presName="Name0" presStyleCnt="0">
        <dgm:presLayoutVars>
          <dgm:animLvl val="lvl"/>
          <dgm:resizeHandles val="exact"/>
        </dgm:presLayoutVars>
      </dgm:prSet>
      <dgm:spPr/>
    </dgm:pt>
    <dgm:pt modelId="{DE111E79-B528-445F-AE9E-DB6897EA3185}" type="pres">
      <dgm:prSet presAssocID="{F6952EFB-A35C-49F7-8F66-41B3725CF16B}" presName="compositeNode" presStyleCnt="0">
        <dgm:presLayoutVars>
          <dgm:bulletEnabled val="1"/>
        </dgm:presLayoutVars>
      </dgm:prSet>
      <dgm:spPr/>
    </dgm:pt>
    <dgm:pt modelId="{D7BF594E-93AD-46CF-8BC3-FBB130DDFB93}" type="pres">
      <dgm:prSet presAssocID="{F6952EFB-A35C-49F7-8F66-41B3725CF16B}" presName="bgRect" presStyleLbl="alignNode1" presStyleIdx="0" presStyleCnt="4"/>
      <dgm:spPr/>
    </dgm:pt>
    <dgm:pt modelId="{67B5E507-1004-461F-9B80-4675B59F8A55}" type="pres">
      <dgm:prSet presAssocID="{6BA0FCA0-3E4C-4A43-B2D0-99E257D41B07}" presName="sibTransNodeRect" presStyleLbl="alignNode1" presStyleIdx="0" presStyleCnt="4">
        <dgm:presLayoutVars>
          <dgm:chMax val="0"/>
          <dgm:bulletEnabled val="1"/>
        </dgm:presLayoutVars>
      </dgm:prSet>
      <dgm:spPr/>
    </dgm:pt>
    <dgm:pt modelId="{E0644AF3-D97D-4C0E-BC17-F13BC4B1281A}" type="pres">
      <dgm:prSet presAssocID="{F6952EFB-A35C-49F7-8F66-41B3725CF16B}" presName="nodeRect" presStyleLbl="alignNode1" presStyleIdx="0" presStyleCnt="4">
        <dgm:presLayoutVars>
          <dgm:bulletEnabled val="1"/>
        </dgm:presLayoutVars>
      </dgm:prSet>
      <dgm:spPr/>
    </dgm:pt>
    <dgm:pt modelId="{15FF6D0D-F017-450C-8115-28F800FDBF28}" type="pres">
      <dgm:prSet presAssocID="{6BA0FCA0-3E4C-4A43-B2D0-99E257D41B07}" presName="sibTrans" presStyleCnt="0"/>
      <dgm:spPr/>
    </dgm:pt>
    <dgm:pt modelId="{C7FCAB3E-FB03-4A86-B60C-D72FB8DF6662}" type="pres">
      <dgm:prSet presAssocID="{FEB79226-6EBD-49F3-8BD1-750D7C076E87}" presName="compositeNode" presStyleCnt="0">
        <dgm:presLayoutVars>
          <dgm:bulletEnabled val="1"/>
        </dgm:presLayoutVars>
      </dgm:prSet>
      <dgm:spPr/>
    </dgm:pt>
    <dgm:pt modelId="{E8D96055-4F08-4451-B23D-988E6B0ACBFB}" type="pres">
      <dgm:prSet presAssocID="{FEB79226-6EBD-49F3-8BD1-750D7C076E87}" presName="bgRect" presStyleLbl="alignNode1" presStyleIdx="1" presStyleCnt="4"/>
      <dgm:spPr/>
    </dgm:pt>
    <dgm:pt modelId="{90C3760E-5200-4195-A67B-1F9AACCCD136}" type="pres">
      <dgm:prSet presAssocID="{2C3480FB-4E1C-466F-83EA-B6F917FFCCE8}" presName="sibTransNodeRect" presStyleLbl="alignNode1" presStyleIdx="1" presStyleCnt="4">
        <dgm:presLayoutVars>
          <dgm:chMax val="0"/>
          <dgm:bulletEnabled val="1"/>
        </dgm:presLayoutVars>
      </dgm:prSet>
      <dgm:spPr/>
    </dgm:pt>
    <dgm:pt modelId="{D5CA6559-5907-4551-ABF4-7D57F013B8EE}" type="pres">
      <dgm:prSet presAssocID="{FEB79226-6EBD-49F3-8BD1-750D7C076E87}" presName="nodeRect" presStyleLbl="alignNode1" presStyleIdx="1" presStyleCnt="4">
        <dgm:presLayoutVars>
          <dgm:bulletEnabled val="1"/>
        </dgm:presLayoutVars>
      </dgm:prSet>
      <dgm:spPr/>
    </dgm:pt>
    <dgm:pt modelId="{00E7A441-9498-47AE-8D6D-F78A6CA13AA4}" type="pres">
      <dgm:prSet presAssocID="{2C3480FB-4E1C-466F-83EA-B6F917FFCCE8}" presName="sibTrans" presStyleCnt="0"/>
      <dgm:spPr/>
    </dgm:pt>
    <dgm:pt modelId="{5ED691CB-D957-4E9A-B7CA-949AB38C40D0}" type="pres">
      <dgm:prSet presAssocID="{E8620AA8-86B5-490C-9D8B-4163F7768D05}" presName="compositeNode" presStyleCnt="0">
        <dgm:presLayoutVars>
          <dgm:bulletEnabled val="1"/>
        </dgm:presLayoutVars>
      </dgm:prSet>
      <dgm:spPr/>
    </dgm:pt>
    <dgm:pt modelId="{B0D18EC4-0A37-4E45-8307-1B7A1875EC23}" type="pres">
      <dgm:prSet presAssocID="{E8620AA8-86B5-490C-9D8B-4163F7768D05}" presName="bgRect" presStyleLbl="alignNode1" presStyleIdx="2" presStyleCnt="4"/>
      <dgm:spPr/>
    </dgm:pt>
    <dgm:pt modelId="{E2B26224-37F6-45F9-AE7A-7B69149D9257}" type="pres">
      <dgm:prSet presAssocID="{38CFBBCE-3A9A-4557-9A3F-679FAE0D0A8A}" presName="sibTransNodeRect" presStyleLbl="alignNode1" presStyleIdx="2" presStyleCnt="4">
        <dgm:presLayoutVars>
          <dgm:chMax val="0"/>
          <dgm:bulletEnabled val="1"/>
        </dgm:presLayoutVars>
      </dgm:prSet>
      <dgm:spPr/>
    </dgm:pt>
    <dgm:pt modelId="{79E5749D-08DA-4266-BE68-17D21FC73976}" type="pres">
      <dgm:prSet presAssocID="{E8620AA8-86B5-490C-9D8B-4163F7768D05}" presName="nodeRect" presStyleLbl="alignNode1" presStyleIdx="2" presStyleCnt="4">
        <dgm:presLayoutVars>
          <dgm:bulletEnabled val="1"/>
        </dgm:presLayoutVars>
      </dgm:prSet>
      <dgm:spPr/>
    </dgm:pt>
    <dgm:pt modelId="{7F8A428E-48F8-44CF-9649-9C4278696507}" type="pres">
      <dgm:prSet presAssocID="{38CFBBCE-3A9A-4557-9A3F-679FAE0D0A8A}" presName="sibTrans" presStyleCnt="0"/>
      <dgm:spPr/>
    </dgm:pt>
    <dgm:pt modelId="{DC5FFA10-8AB1-40AC-9C4D-A520651FC1CB}" type="pres">
      <dgm:prSet presAssocID="{2E6ED386-B6AE-44B8-98ED-96BD2C971BE8}" presName="compositeNode" presStyleCnt="0">
        <dgm:presLayoutVars>
          <dgm:bulletEnabled val="1"/>
        </dgm:presLayoutVars>
      </dgm:prSet>
      <dgm:spPr/>
    </dgm:pt>
    <dgm:pt modelId="{54D3F0C6-913D-4B15-B851-645CD0D51811}" type="pres">
      <dgm:prSet presAssocID="{2E6ED386-B6AE-44B8-98ED-96BD2C971BE8}" presName="bgRect" presStyleLbl="alignNode1" presStyleIdx="3" presStyleCnt="4"/>
      <dgm:spPr/>
    </dgm:pt>
    <dgm:pt modelId="{255D5811-16E7-404D-AC39-E18F1FFC11AC}" type="pres">
      <dgm:prSet presAssocID="{FF182905-E189-4A00-9B50-4ABDB8EE849A}" presName="sibTransNodeRect" presStyleLbl="alignNode1" presStyleIdx="3" presStyleCnt="4">
        <dgm:presLayoutVars>
          <dgm:chMax val="0"/>
          <dgm:bulletEnabled val="1"/>
        </dgm:presLayoutVars>
      </dgm:prSet>
      <dgm:spPr/>
    </dgm:pt>
    <dgm:pt modelId="{B0518ABC-A02A-4CED-BE4E-D76F76E5A7A7}" type="pres">
      <dgm:prSet presAssocID="{2E6ED386-B6AE-44B8-98ED-96BD2C971BE8}" presName="nodeRect" presStyleLbl="alignNode1" presStyleIdx="3" presStyleCnt="4">
        <dgm:presLayoutVars>
          <dgm:bulletEnabled val="1"/>
        </dgm:presLayoutVars>
      </dgm:prSet>
      <dgm:spPr/>
    </dgm:pt>
  </dgm:ptLst>
  <dgm:cxnLst>
    <dgm:cxn modelId="{B755B00B-E852-45D3-967F-DA36EE9C748C}" type="presOf" srcId="{6BA0FCA0-3E4C-4A43-B2D0-99E257D41B07}" destId="{67B5E507-1004-461F-9B80-4675B59F8A55}" srcOrd="0" destOrd="0" presId="urn:microsoft.com/office/officeart/2016/7/layout/LinearBlockProcessNumbered"/>
    <dgm:cxn modelId="{66930D11-5EEB-4ACE-A5A4-EB0BFEE66200}" type="presOf" srcId="{F6952EFB-A35C-49F7-8F66-41B3725CF16B}" destId="{D7BF594E-93AD-46CF-8BC3-FBB130DDFB93}" srcOrd="0" destOrd="0" presId="urn:microsoft.com/office/officeart/2016/7/layout/LinearBlockProcessNumbered"/>
    <dgm:cxn modelId="{BCF93523-BF77-4F48-9870-36F38EA4DA68}" srcId="{A57444A4-F2AE-43C1-8498-3C9399C1BE84}" destId="{E8620AA8-86B5-490C-9D8B-4163F7768D05}" srcOrd="2" destOrd="0" parTransId="{D720D87D-B89E-4754-A573-058C57AB72AD}" sibTransId="{38CFBBCE-3A9A-4557-9A3F-679FAE0D0A8A}"/>
    <dgm:cxn modelId="{2BD02845-B8B5-4AE4-B66F-6E840902419F}" type="presOf" srcId="{FEB79226-6EBD-49F3-8BD1-750D7C076E87}" destId="{D5CA6559-5907-4551-ABF4-7D57F013B8EE}" srcOrd="1" destOrd="0" presId="urn:microsoft.com/office/officeart/2016/7/layout/LinearBlockProcessNumbered"/>
    <dgm:cxn modelId="{5AB7CA51-630A-4F74-96FA-D096D513537E}" type="presOf" srcId="{FF182905-E189-4A00-9B50-4ABDB8EE849A}" destId="{255D5811-16E7-404D-AC39-E18F1FFC11AC}" srcOrd="0" destOrd="0" presId="urn:microsoft.com/office/officeart/2016/7/layout/LinearBlockProcessNumbered"/>
    <dgm:cxn modelId="{2B138E79-57FB-43A4-B7B6-1A1D39AE501D}" type="presOf" srcId="{38CFBBCE-3A9A-4557-9A3F-679FAE0D0A8A}" destId="{E2B26224-37F6-45F9-AE7A-7B69149D9257}" srcOrd="0" destOrd="0" presId="urn:microsoft.com/office/officeart/2016/7/layout/LinearBlockProcessNumbered"/>
    <dgm:cxn modelId="{103D235A-9A86-420C-8991-7C7B23142B8A}" type="presOf" srcId="{A57444A4-F2AE-43C1-8498-3C9399C1BE84}" destId="{323334DD-A922-496B-8B92-65913BA83E48}" srcOrd="0" destOrd="0" presId="urn:microsoft.com/office/officeart/2016/7/layout/LinearBlockProcessNumbered"/>
    <dgm:cxn modelId="{21619A89-EAED-4500-ABEA-00C121D3728C}" srcId="{A57444A4-F2AE-43C1-8498-3C9399C1BE84}" destId="{F6952EFB-A35C-49F7-8F66-41B3725CF16B}" srcOrd="0" destOrd="0" parTransId="{38DED1B5-E51A-4F79-9AAE-48E3EBEF216E}" sibTransId="{6BA0FCA0-3E4C-4A43-B2D0-99E257D41B07}"/>
    <dgm:cxn modelId="{E1E92E94-5A8C-48CC-A036-A5A7BC889E69}" type="presOf" srcId="{F6952EFB-A35C-49F7-8F66-41B3725CF16B}" destId="{E0644AF3-D97D-4C0E-BC17-F13BC4B1281A}" srcOrd="1" destOrd="0" presId="urn:microsoft.com/office/officeart/2016/7/layout/LinearBlockProcessNumbered"/>
    <dgm:cxn modelId="{DDA8949B-BD8C-4CDB-B2BA-37483347858C}" type="presOf" srcId="{2E6ED386-B6AE-44B8-98ED-96BD2C971BE8}" destId="{B0518ABC-A02A-4CED-BE4E-D76F76E5A7A7}" srcOrd="1" destOrd="0" presId="urn:microsoft.com/office/officeart/2016/7/layout/LinearBlockProcessNumbered"/>
    <dgm:cxn modelId="{9D2753AD-5D65-4B6A-92B1-CE8A287244D4}" srcId="{A57444A4-F2AE-43C1-8498-3C9399C1BE84}" destId="{2E6ED386-B6AE-44B8-98ED-96BD2C971BE8}" srcOrd="3" destOrd="0" parTransId="{9C119EC2-67E5-4A95-A6B7-F305981F9E6D}" sibTransId="{FF182905-E189-4A00-9B50-4ABDB8EE849A}"/>
    <dgm:cxn modelId="{91FB0CB9-4D05-4D79-AD88-49AE8EFC3570}" type="presOf" srcId="{2C3480FB-4E1C-466F-83EA-B6F917FFCCE8}" destId="{90C3760E-5200-4195-A67B-1F9AACCCD136}" srcOrd="0" destOrd="0" presId="urn:microsoft.com/office/officeart/2016/7/layout/LinearBlockProcessNumbered"/>
    <dgm:cxn modelId="{DDC8CEB9-7193-4481-8328-BF47B20E5A60}" type="presOf" srcId="{FEB79226-6EBD-49F3-8BD1-750D7C076E87}" destId="{E8D96055-4F08-4451-B23D-988E6B0ACBFB}" srcOrd="0" destOrd="0" presId="urn:microsoft.com/office/officeart/2016/7/layout/LinearBlockProcessNumbered"/>
    <dgm:cxn modelId="{BC4937BB-E381-47EE-9843-EBAB2BF89897}" srcId="{A57444A4-F2AE-43C1-8498-3C9399C1BE84}" destId="{FEB79226-6EBD-49F3-8BD1-750D7C076E87}" srcOrd="1" destOrd="0" parTransId="{A4D632DD-94F7-4C8B-B921-81EF66631AF5}" sibTransId="{2C3480FB-4E1C-466F-83EA-B6F917FFCCE8}"/>
    <dgm:cxn modelId="{D15EC0CE-8FE9-4D96-9D7B-9C341D6402F1}" type="presOf" srcId="{2E6ED386-B6AE-44B8-98ED-96BD2C971BE8}" destId="{54D3F0C6-913D-4B15-B851-645CD0D51811}" srcOrd="0" destOrd="0" presId="urn:microsoft.com/office/officeart/2016/7/layout/LinearBlockProcessNumbered"/>
    <dgm:cxn modelId="{B212ACDE-4BB6-4A72-B900-5B5429364760}" type="presOf" srcId="{E8620AA8-86B5-490C-9D8B-4163F7768D05}" destId="{B0D18EC4-0A37-4E45-8307-1B7A1875EC23}" srcOrd="0" destOrd="0" presId="urn:microsoft.com/office/officeart/2016/7/layout/LinearBlockProcessNumbered"/>
    <dgm:cxn modelId="{064B29EA-D4B1-4836-A633-6F283F2BAA68}" type="presOf" srcId="{E8620AA8-86B5-490C-9D8B-4163F7768D05}" destId="{79E5749D-08DA-4266-BE68-17D21FC73976}" srcOrd="1" destOrd="0" presId="urn:microsoft.com/office/officeart/2016/7/layout/LinearBlockProcessNumbered"/>
    <dgm:cxn modelId="{13489EAB-B796-44FB-BADC-5BBEEDE39698}" type="presParOf" srcId="{323334DD-A922-496B-8B92-65913BA83E48}" destId="{DE111E79-B528-445F-AE9E-DB6897EA3185}" srcOrd="0" destOrd="0" presId="urn:microsoft.com/office/officeart/2016/7/layout/LinearBlockProcessNumbered"/>
    <dgm:cxn modelId="{03E8CA81-9D6C-4382-8BD2-62B19719F057}" type="presParOf" srcId="{DE111E79-B528-445F-AE9E-DB6897EA3185}" destId="{D7BF594E-93AD-46CF-8BC3-FBB130DDFB93}" srcOrd="0" destOrd="0" presId="urn:microsoft.com/office/officeart/2016/7/layout/LinearBlockProcessNumbered"/>
    <dgm:cxn modelId="{A4310FA5-8DA9-4273-B8CC-C199B5608447}" type="presParOf" srcId="{DE111E79-B528-445F-AE9E-DB6897EA3185}" destId="{67B5E507-1004-461F-9B80-4675B59F8A55}" srcOrd="1" destOrd="0" presId="urn:microsoft.com/office/officeart/2016/7/layout/LinearBlockProcessNumbered"/>
    <dgm:cxn modelId="{44CF2782-0797-436F-BAB7-ED30D7A157B4}" type="presParOf" srcId="{DE111E79-B528-445F-AE9E-DB6897EA3185}" destId="{E0644AF3-D97D-4C0E-BC17-F13BC4B1281A}" srcOrd="2" destOrd="0" presId="urn:microsoft.com/office/officeart/2016/7/layout/LinearBlockProcessNumbered"/>
    <dgm:cxn modelId="{D89149BF-C627-4BE0-A484-C9CAA90713DB}" type="presParOf" srcId="{323334DD-A922-496B-8B92-65913BA83E48}" destId="{15FF6D0D-F017-450C-8115-28F800FDBF28}" srcOrd="1" destOrd="0" presId="urn:microsoft.com/office/officeart/2016/7/layout/LinearBlockProcessNumbered"/>
    <dgm:cxn modelId="{64D4BC89-6315-440B-A163-93991D484572}" type="presParOf" srcId="{323334DD-A922-496B-8B92-65913BA83E48}" destId="{C7FCAB3E-FB03-4A86-B60C-D72FB8DF6662}" srcOrd="2" destOrd="0" presId="urn:microsoft.com/office/officeart/2016/7/layout/LinearBlockProcessNumbered"/>
    <dgm:cxn modelId="{3B592D14-1E62-49A5-A140-36C244D309FA}" type="presParOf" srcId="{C7FCAB3E-FB03-4A86-B60C-D72FB8DF6662}" destId="{E8D96055-4F08-4451-B23D-988E6B0ACBFB}" srcOrd="0" destOrd="0" presId="urn:microsoft.com/office/officeart/2016/7/layout/LinearBlockProcessNumbered"/>
    <dgm:cxn modelId="{E3D92987-8C73-4DFE-9FCF-2BA2DAE57016}" type="presParOf" srcId="{C7FCAB3E-FB03-4A86-B60C-D72FB8DF6662}" destId="{90C3760E-5200-4195-A67B-1F9AACCCD136}" srcOrd="1" destOrd="0" presId="urn:microsoft.com/office/officeart/2016/7/layout/LinearBlockProcessNumbered"/>
    <dgm:cxn modelId="{641C225F-C209-4CA1-92E5-26C079B08F92}" type="presParOf" srcId="{C7FCAB3E-FB03-4A86-B60C-D72FB8DF6662}" destId="{D5CA6559-5907-4551-ABF4-7D57F013B8EE}" srcOrd="2" destOrd="0" presId="urn:microsoft.com/office/officeart/2016/7/layout/LinearBlockProcessNumbered"/>
    <dgm:cxn modelId="{7DDB3654-22D6-41CC-8AF6-9A50AEBE2890}" type="presParOf" srcId="{323334DD-A922-496B-8B92-65913BA83E48}" destId="{00E7A441-9498-47AE-8D6D-F78A6CA13AA4}" srcOrd="3" destOrd="0" presId="urn:microsoft.com/office/officeart/2016/7/layout/LinearBlockProcessNumbered"/>
    <dgm:cxn modelId="{A07268F2-F9C5-4A16-820A-DF173534DE1E}" type="presParOf" srcId="{323334DD-A922-496B-8B92-65913BA83E48}" destId="{5ED691CB-D957-4E9A-B7CA-949AB38C40D0}" srcOrd="4" destOrd="0" presId="urn:microsoft.com/office/officeart/2016/7/layout/LinearBlockProcessNumbered"/>
    <dgm:cxn modelId="{1FBFE928-C0A4-47E2-97A6-ADF34EA0C534}" type="presParOf" srcId="{5ED691CB-D957-4E9A-B7CA-949AB38C40D0}" destId="{B0D18EC4-0A37-4E45-8307-1B7A1875EC23}" srcOrd="0" destOrd="0" presId="urn:microsoft.com/office/officeart/2016/7/layout/LinearBlockProcessNumbered"/>
    <dgm:cxn modelId="{46EED7B1-1FA5-41E3-B2CA-7C8365B14852}" type="presParOf" srcId="{5ED691CB-D957-4E9A-B7CA-949AB38C40D0}" destId="{E2B26224-37F6-45F9-AE7A-7B69149D9257}" srcOrd="1" destOrd="0" presId="urn:microsoft.com/office/officeart/2016/7/layout/LinearBlockProcessNumbered"/>
    <dgm:cxn modelId="{E59EC8DF-9817-4713-9EED-EB7CC1B1EA4D}" type="presParOf" srcId="{5ED691CB-D957-4E9A-B7CA-949AB38C40D0}" destId="{79E5749D-08DA-4266-BE68-17D21FC73976}" srcOrd="2" destOrd="0" presId="urn:microsoft.com/office/officeart/2016/7/layout/LinearBlockProcessNumbered"/>
    <dgm:cxn modelId="{44CEFC32-4312-4637-A92C-FBE4CEE0E40F}" type="presParOf" srcId="{323334DD-A922-496B-8B92-65913BA83E48}" destId="{7F8A428E-48F8-44CF-9649-9C4278696507}" srcOrd="5" destOrd="0" presId="urn:microsoft.com/office/officeart/2016/7/layout/LinearBlockProcessNumbered"/>
    <dgm:cxn modelId="{4C7EEB1E-2E79-4F6D-B6B6-A83E13F3ECAD}" type="presParOf" srcId="{323334DD-A922-496B-8B92-65913BA83E48}" destId="{DC5FFA10-8AB1-40AC-9C4D-A520651FC1CB}" srcOrd="6" destOrd="0" presId="urn:microsoft.com/office/officeart/2016/7/layout/LinearBlockProcessNumbered"/>
    <dgm:cxn modelId="{A16EA2A5-5719-4BED-89B2-87EDF324C261}" type="presParOf" srcId="{DC5FFA10-8AB1-40AC-9C4D-A520651FC1CB}" destId="{54D3F0C6-913D-4B15-B851-645CD0D51811}" srcOrd="0" destOrd="0" presId="urn:microsoft.com/office/officeart/2016/7/layout/LinearBlockProcessNumbered"/>
    <dgm:cxn modelId="{DD7173C5-3E8B-4A3C-B9FD-AC6195E5F8F7}" type="presParOf" srcId="{DC5FFA10-8AB1-40AC-9C4D-A520651FC1CB}" destId="{255D5811-16E7-404D-AC39-E18F1FFC11AC}" srcOrd="1" destOrd="0" presId="urn:microsoft.com/office/officeart/2016/7/layout/LinearBlockProcessNumbered"/>
    <dgm:cxn modelId="{95A537D1-C512-4AA6-8300-9DBCDD7E970A}" type="presParOf" srcId="{DC5FFA10-8AB1-40AC-9C4D-A520651FC1CB}" destId="{B0518ABC-A02A-4CED-BE4E-D76F76E5A7A7}"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ED53E1-8650-497B-9CB6-FEF9ACD9BBCE}">
      <dsp:nvSpPr>
        <dsp:cNvPr id="0" name=""/>
        <dsp:cNvSpPr/>
      </dsp:nvSpPr>
      <dsp:spPr>
        <a:xfrm>
          <a:off x="0" y="438"/>
          <a:ext cx="102687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E36105-0CD9-4520-8EB0-A941EB070BB8}">
      <dsp:nvSpPr>
        <dsp:cNvPr id="0" name=""/>
        <dsp:cNvSpPr/>
      </dsp:nvSpPr>
      <dsp:spPr>
        <a:xfrm>
          <a:off x="0" y="438"/>
          <a:ext cx="10268712" cy="718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a:t>Upon completing this course you will be able to:</a:t>
          </a:r>
        </a:p>
      </dsp:txBody>
      <dsp:txXfrm>
        <a:off x="0" y="438"/>
        <a:ext cx="10268712" cy="718542"/>
      </dsp:txXfrm>
    </dsp:sp>
    <dsp:sp modelId="{E27BBD61-D36D-48B6-A015-78056FF775D2}">
      <dsp:nvSpPr>
        <dsp:cNvPr id="0" name=""/>
        <dsp:cNvSpPr/>
      </dsp:nvSpPr>
      <dsp:spPr>
        <a:xfrm>
          <a:off x="0" y="718981"/>
          <a:ext cx="102687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7AC85B-9E64-4D38-9BA3-87FA6D69BCA2}">
      <dsp:nvSpPr>
        <dsp:cNvPr id="0" name=""/>
        <dsp:cNvSpPr/>
      </dsp:nvSpPr>
      <dsp:spPr>
        <a:xfrm>
          <a:off x="0" y="718981"/>
          <a:ext cx="10268712" cy="718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a:t>Define Biblical meditation</a:t>
          </a:r>
        </a:p>
      </dsp:txBody>
      <dsp:txXfrm>
        <a:off x="0" y="718981"/>
        <a:ext cx="10268712" cy="718542"/>
      </dsp:txXfrm>
    </dsp:sp>
    <dsp:sp modelId="{5A86A570-D5EC-44C7-8450-54DCC6F03768}">
      <dsp:nvSpPr>
        <dsp:cNvPr id="0" name=""/>
        <dsp:cNvSpPr/>
      </dsp:nvSpPr>
      <dsp:spPr>
        <a:xfrm>
          <a:off x="0" y="1437524"/>
          <a:ext cx="102687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3A6D43-28B6-4D6B-86D5-2A9A9D1FF57B}">
      <dsp:nvSpPr>
        <dsp:cNvPr id="0" name=""/>
        <dsp:cNvSpPr/>
      </dsp:nvSpPr>
      <dsp:spPr>
        <a:xfrm>
          <a:off x="0" y="1437524"/>
          <a:ext cx="10268712" cy="718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a:t>Explain what Biblical meditation involves</a:t>
          </a:r>
        </a:p>
      </dsp:txBody>
      <dsp:txXfrm>
        <a:off x="0" y="1437524"/>
        <a:ext cx="10268712" cy="718542"/>
      </dsp:txXfrm>
    </dsp:sp>
    <dsp:sp modelId="{02916D88-38E7-420F-808A-371EDA5B6F63}">
      <dsp:nvSpPr>
        <dsp:cNvPr id="0" name=""/>
        <dsp:cNvSpPr/>
      </dsp:nvSpPr>
      <dsp:spPr>
        <a:xfrm>
          <a:off x="0" y="2156067"/>
          <a:ext cx="102687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7CD3B14-E2A3-4DB8-AD39-72F143BA6367}">
      <dsp:nvSpPr>
        <dsp:cNvPr id="0" name=""/>
        <dsp:cNvSpPr/>
      </dsp:nvSpPr>
      <dsp:spPr>
        <a:xfrm>
          <a:off x="0" y="2156067"/>
          <a:ext cx="10268712" cy="718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a:t>List Three main purposes of Godly meditation.</a:t>
          </a:r>
        </a:p>
      </dsp:txBody>
      <dsp:txXfrm>
        <a:off x="0" y="2156067"/>
        <a:ext cx="10268712" cy="718542"/>
      </dsp:txXfrm>
    </dsp:sp>
    <dsp:sp modelId="{67FD0DED-B46C-426E-80E7-8F715A5269D5}">
      <dsp:nvSpPr>
        <dsp:cNvPr id="0" name=""/>
        <dsp:cNvSpPr/>
      </dsp:nvSpPr>
      <dsp:spPr>
        <a:xfrm>
          <a:off x="0" y="2874610"/>
          <a:ext cx="102687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80AF3F-7898-41CE-9E02-6E55641B910D}">
      <dsp:nvSpPr>
        <dsp:cNvPr id="0" name=""/>
        <dsp:cNvSpPr/>
      </dsp:nvSpPr>
      <dsp:spPr>
        <a:xfrm>
          <a:off x="0" y="2874610"/>
          <a:ext cx="10268712" cy="718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a:t>Exposing methods to Avoid</a:t>
          </a:r>
        </a:p>
      </dsp:txBody>
      <dsp:txXfrm>
        <a:off x="0" y="2874610"/>
        <a:ext cx="10268712" cy="7185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BF594E-93AD-46CF-8BC3-FBB130DDFB93}">
      <dsp:nvSpPr>
        <dsp:cNvPr id="0" name=""/>
        <dsp:cNvSpPr/>
      </dsp:nvSpPr>
      <dsp:spPr>
        <a:xfrm>
          <a:off x="200" y="38507"/>
          <a:ext cx="2421591" cy="2905910"/>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635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239199" tIns="0" rIns="239199" bIns="330200" numCol="1" spcCol="1270" anchor="t" anchorCtr="0">
          <a:noAutofit/>
        </a:bodyPr>
        <a:lstStyle/>
        <a:p>
          <a:pPr marL="0" lvl="0" indent="0" algn="l" defTabSz="488950">
            <a:lnSpc>
              <a:spcPct val="90000"/>
            </a:lnSpc>
            <a:spcBef>
              <a:spcPct val="0"/>
            </a:spcBef>
            <a:spcAft>
              <a:spcPct val="35000"/>
            </a:spcAft>
            <a:buNone/>
          </a:pPr>
          <a:r>
            <a:rPr lang="en-US" sz="1100" kern="1200" baseline="0"/>
            <a:t>So what is biblical meditation? One Hebrew word for meditate is “Hagah” which means to speak, utter, study, rehearse, and muse over something internally. A second Hebrew term is “siyach” which is translated “meditation” which can be either internal musings or spoken out loud. </a:t>
          </a:r>
          <a:endParaRPr lang="en-US" sz="1100" kern="1200"/>
        </a:p>
      </dsp:txBody>
      <dsp:txXfrm>
        <a:off x="200" y="1200871"/>
        <a:ext cx="2421591" cy="1743546"/>
      </dsp:txXfrm>
    </dsp:sp>
    <dsp:sp modelId="{67B5E507-1004-461F-9B80-4675B59F8A55}">
      <dsp:nvSpPr>
        <dsp:cNvPr id="0" name=""/>
        <dsp:cNvSpPr/>
      </dsp:nvSpPr>
      <dsp:spPr>
        <a:xfrm>
          <a:off x="200" y="38507"/>
          <a:ext cx="2421591" cy="1162364"/>
        </a:xfrm>
        <a:prstGeom prst="rect">
          <a:avLst/>
        </a:prstGeom>
        <a:noFill/>
        <a:ln w="6350" cap="flat" cmpd="sng" algn="ctr">
          <a:noFill/>
          <a:prstDash val="solid"/>
          <a:miter lim="800000"/>
        </a:ln>
        <a:effectLst/>
        <a:sp3d/>
      </dsp:spPr>
      <dsp:style>
        <a:lnRef idx="1">
          <a:scrgbClr r="0" g="0" b="0"/>
        </a:lnRef>
        <a:fillRef idx="3">
          <a:scrgbClr r="0" g="0" b="0"/>
        </a:fillRef>
        <a:effectRef idx="2">
          <a:scrgbClr r="0" g="0" b="0"/>
        </a:effectRef>
        <a:fontRef idx="minor">
          <a:schemeClr val="lt1"/>
        </a:fontRef>
      </dsp:style>
      <dsp:txBody>
        <a:bodyPr spcFirstLastPara="0" vert="horz" wrap="square" lIns="239199" tIns="165100" rIns="239199" bIns="165100" numCol="1" spcCol="1270" anchor="ctr" anchorCtr="0">
          <a:noAutofit/>
        </a:bodyPr>
        <a:lstStyle/>
        <a:p>
          <a:pPr marL="0" lvl="0" indent="0" algn="l" defTabSz="2844800">
            <a:lnSpc>
              <a:spcPct val="90000"/>
            </a:lnSpc>
            <a:spcBef>
              <a:spcPct val="0"/>
            </a:spcBef>
            <a:spcAft>
              <a:spcPct val="35000"/>
            </a:spcAft>
            <a:buNone/>
          </a:pPr>
          <a:r>
            <a:rPr lang="en-US" sz="6400" kern="1200"/>
            <a:t>01</a:t>
          </a:r>
        </a:p>
      </dsp:txBody>
      <dsp:txXfrm>
        <a:off x="200" y="38507"/>
        <a:ext cx="2421591" cy="1162364"/>
      </dsp:txXfrm>
    </dsp:sp>
    <dsp:sp modelId="{E8D96055-4F08-4451-B23D-988E6B0ACBFB}">
      <dsp:nvSpPr>
        <dsp:cNvPr id="0" name=""/>
        <dsp:cNvSpPr/>
      </dsp:nvSpPr>
      <dsp:spPr>
        <a:xfrm>
          <a:off x="2615519" y="38507"/>
          <a:ext cx="2421591" cy="2905910"/>
        </a:xfrm>
        <a:prstGeom prst="rect">
          <a:avLst/>
        </a:prstGeom>
        <a:gradFill rotWithShape="0">
          <a:gsLst>
            <a:gs pos="0">
              <a:schemeClr val="accent5">
                <a:hueOff val="0"/>
                <a:satOff val="0"/>
                <a:lumOff val="-7451"/>
                <a:alphaOff val="0"/>
                <a:satMod val="103000"/>
                <a:lumMod val="102000"/>
                <a:tint val="94000"/>
              </a:schemeClr>
            </a:gs>
            <a:gs pos="50000">
              <a:schemeClr val="accent5">
                <a:hueOff val="0"/>
                <a:satOff val="0"/>
                <a:lumOff val="-7451"/>
                <a:alphaOff val="0"/>
                <a:satMod val="110000"/>
                <a:lumMod val="100000"/>
                <a:shade val="100000"/>
              </a:schemeClr>
            </a:gs>
            <a:gs pos="100000">
              <a:schemeClr val="accent5">
                <a:hueOff val="0"/>
                <a:satOff val="0"/>
                <a:lumOff val="-7451"/>
                <a:alphaOff val="0"/>
                <a:lumMod val="99000"/>
                <a:satMod val="120000"/>
                <a:shade val="78000"/>
              </a:schemeClr>
            </a:gs>
          </a:gsLst>
          <a:lin ang="5400000" scaled="0"/>
        </a:gradFill>
        <a:ln w="6350" cap="flat" cmpd="sng" algn="ctr">
          <a:solidFill>
            <a:schemeClr val="accent5">
              <a:hueOff val="0"/>
              <a:satOff val="0"/>
              <a:lumOff val="-7451"/>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239199" tIns="0" rIns="239199" bIns="330200" numCol="1" spcCol="1270" anchor="t" anchorCtr="0">
          <a:noAutofit/>
        </a:bodyPr>
        <a:lstStyle/>
        <a:p>
          <a:pPr marL="0" lvl="0" indent="0" algn="l" defTabSz="488950">
            <a:lnSpc>
              <a:spcPct val="90000"/>
            </a:lnSpc>
            <a:spcBef>
              <a:spcPct val="0"/>
            </a:spcBef>
            <a:spcAft>
              <a:spcPct val="35000"/>
            </a:spcAft>
            <a:buNone/>
          </a:pPr>
          <a:r>
            <a:rPr lang="en-US" sz="1100" kern="1200" baseline="0"/>
            <a:t>Both terms meaning to ponder something until various to understanding have been eliminated and to return repeatedly to a subject to carefully consider it. Both involve dwelling on, thinking on, remembering, and considering the truths of God's word.</a:t>
          </a:r>
          <a:endParaRPr lang="en-US" sz="1100" kern="1200"/>
        </a:p>
      </dsp:txBody>
      <dsp:txXfrm>
        <a:off x="2615519" y="1200871"/>
        <a:ext cx="2421591" cy="1743546"/>
      </dsp:txXfrm>
    </dsp:sp>
    <dsp:sp modelId="{90C3760E-5200-4195-A67B-1F9AACCCD136}">
      <dsp:nvSpPr>
        <dsp:cNvPr id="0" name=""/>
        <dsp:cNvSpPr/>
      </dsp:nvSpPr>
      <dsp:spPr>
        <a:xfrm>
          <a:off x="2615519" y="38507"/>
          <a:ext cx="2421591" cy="1162364"/>
        </a:xfrm>
        <a:prstGeom prst="rect">
          <a:avLst/>
        </a:prstGeom>
        <a:noFill/>
        <a:ln w="6350" cap="flat" cmpd="sng" algn="ctr">
          <a:noFill/>
          <a:prstDash val="solid"/>
          <a:miter lim="800000"/>
        </a:ln>
        <a:effectLst/>
        <a:sp3d/>
      </dsp:spPr>
      <dsp:style>
        <a:lnRef idx="1">
          <a:scrgbClr r="0" g="0" b="0"/>
        </a:lnRef>
        <a:fillRef idx="3">
          <a:scrgbClr r="0" g="0" b="0"/>
        </a:fillRef>
        <a:effectRef idx="2">
          <a:scrgbClr r="0" g="0" b="0"/>
        </a:effectRef>
        <a:fontRef idx="minor">
          <a:schemeClr val="lt1"/>
        </a:fontRef>
      </dsp:style>
      <dsp:txBody>
        <a:bodyPr spcFirstLastPara="0" vert="horz" wrap="square" lIns="239199" tIns="165100" rIns="239199" bIns="165100" numCol="1" spcCol="1270" anchor="ctr" anchorCtr="0">
          <a:noAutofit/>
        </a:bodyPr>
        <a:lstStyle/>
        <a:p>
          <a:pPr marL="0" lvl="0" indent="0" algn="l" defTabSz="2844800">
            <a:lnSpc>
              <a:spcPct val="90000"/>
            </a:lnSpc>
            <a:spcBef>
              <a:spcPct val="0"/>
            </a:spcBef>
            <a:spcAft>
              <a:spcPct val="35000"/>
            </a:spcAft>
            <a:buNone/>
          </a:pPr>
          <a:r>
            <a:rPr lang="en-US" sz="6400" kern="1200"/>
            <a:t>02</a:t>
          </a:r>
        </a:p>
      </dsp:txBody>
      <dsp:txXfrm>
        <a:off x="2615519" y="38507"/>
        <a:ext cx="2421591" cy="1162364"/>
      </dsp:txXfrm>
    </dsp:sp>
    <dsp:sp modelId="{B0D18EC4-0A37-4E45-8307-1B7A1875EC23}">
      <dsp:nvSpPr>
        <dsp:cNvPr id="0" name=""/>
        <dsp:cNvSpPr/>
      </dsp:nvSpPr>
      <dsp:spPr>
        <a:xfrm>
          <a:off x="5230838" y="38507"/>
          <a:ext cx="2421591" cy="2905910"/>
        </a:xfrm>
        <a:prstGeom prst="rect">
          <a:avLst/>
        </a:prstGeom>
        <a:gradFill rotWithShape="0">
          <a:gsLst>
            <a:gs pos="0">
              <a:schemeClr val="accent5">
                <a:hueOff val="0"/>
                <a:satOff val="0"/>
                <a:lumOff val="-14902"/>
                <a:alphaOff val="0"/>
                <a:satMod val="103000"/>
                <a:lumMod val="102000"/>
                <a:tint val="94000"/>
              </a:schemeClr>
            </a:gs>
            <a:gs pos="50000">
              <a:schemeClr val="accent5">
                <a:hueOff val="0"/>
                <a:satOff val="0"/>
                <a:lumOff val="-14902"/>
                <a:alphaOff val="0"/>
                <a:satMod val="110000"/>
                <a:lumMod val="100000"/>
                <a:shade val="100000"/>
              </a:schemeClr>
            </a:gs>
            <a:gs pos="100000">
              <a:schemeClr val="accent5">
                <a:hueOff val="0"/>
                <a:satOff val="0"/>
                <a:lumOff val="-14902"/>
                <a:alphaOff val="0"/>
                <a:lumMod val="99000"/>
                <a:satMod val="120000"/>
                <a:shade val="78000"/>
              </a:schemeClr>
            </a:gs>
          </a:gsLst>
          <a:lin ang="5400000" scaled="0"/>
        </a:gradFill>
        <a:ln w="6350" cap="flat" cmpd="sng" algn="ctr">
          <a:solidFill>
            <a:schemeClr val="accent5">
              <a:hueOff val="0"/>
              <a:satOff val="0"/>
              <a:lumOff val="-14902"/>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239199" tIns="0" rIns="239199" bIns="330200" numCol="1" spcCol="1270" anchor="t" anchorCtr="0">
          <a:noAutofit/>
        </a:bodyPr>
        <a:lstStyle/>
        <a:p>
          <a:pPr marL="0" lvl="0" indent="0" algn="l" defTabSz="488950">
            <a:lnSpc>
              <a:spcPct val="90000"/>
            </a:lnSpc>
            <a:spcBef>
              <a:spcPct val="0"/>
            </a:spcBef>
            <a:spcAft>
              <a:spcPct val="35000"/>
            </a:spcAft>
            <a:buNone/>
          </a:pPr>
          <a:r>
            <a:rPr lang="en-US" sz="1100" kern="1200" baseline="0"/>
            <a:t>Biblical meditation involves reading, contemplating, personalization, visualization, and praying God's word. It focuses on a word or phrase and examines from different perspectives. It is like placing the word under a microscope instead of viewing it through a telescope.</a:t>
          </a:r>
          <a:endParaRPr lang="en-US" sz="1100" kern="1200"/>
        </a:p>
      </dsp:txBody>
      <dsp:txXfrm>
        <a:off x="5230838" y="1200871"/>
        <a:ext cx="2421591" cy="1743546"/>
      </dsp:txXfrm>
    </dsp:sp>
    <dsp:sp modelId="{E2B26224-37F6-45F9-AE7A-7B69149D9257}">
      <dsp:nvSpPr>
        <dsp:cNvPr id="0" name=""/>
        <dsp:cNvSpPr/>
      </dsp:nvSpPr>
      <dsp:spPr>
        <a:xfrm>
          <a:off x="5230838" y="38507"/>
          <a:ext cx="2421591" cy="1162364"/>
        </a:xfrm>
        <a:prstGeom prst="rect">
          <a:avLst/>
        </a:prstGeom>
        <a:noFill/>
        <a:ln w="6350" cap="flat" cmpd="sng" algn="ctr">
          <a:noFill/>
          <a:prstDash val="solid"/>
          <a:miter lim="800000"/>
        </a:ln>
        <a:effectLst/>
        <a:sp3d/>
      </dsp:spPr>
      <dsp:style>
        <a:lnRef idx="1">
          <a:scrgbClr r="0" g="0" b="0"/>
        </a:lnRef>
        <a:fillRef idx="3">
          <a:scrgbClr r="0" g="0" b="0"/>
        </a:fillRef>
        <a:effectRef idx="2">
          <a:scrgbClr r="0" g="0" b="0"/>
        </a:effectRef>
        <a:fontRef idx="minor">
          <a:schemeClr val="lt1"/>
        </a:fontRef>
      </dsp:style>
      <dsp:txBody>
        <a:bodyPr spcFirstLastPara="0" vert="horz" wrap="square" lIns="239199" tIns="165100" rIns="239199" bIns="165100" numCol="1" spcCol="1270" anchor="ctr" anchorCtr="0">
          <a:noAutofit/>
        </a:bodyPr>
        <a:lstStyle/>
        <a:p>
          <a:pPr marL="0" lvl="0" indent="0" algn="l" defTabSz="2844800">
            <a:lnSpc>
              <a:spcPct val="90000"/>
            </a:lnSpc>
            <a:spcBef>
              <a:spcPct val="0"/>
            </a:spcBef>
            <a:spcAft>
              <a:spcPct val="35000"/>
            </a:spcAft>
            <a:buNone/>
          </a:pPr>
          <a:r>
            <a:rPr lang="en-US" sz="6400" kern="1200"/>
            <a:t>03</a:t>
          </a:r>
        </a:p>
      </dsp:txBody>
      <dsp:txXfrm>
        <a:off x="5230838" y="38507"/>
        <a:ext cx="2421591" cy="1162364"/>
      </dsp:txXfrm>
    </dsp:sp>
    <dsp:sp modelId="{54D3F0C6-913D-4B15-B851-645CD0D51811}">
      <dsp:nvSpPr>
        <dsp:cNvPr id="0" name=""/>
        <dsp:cNvSpPr/>
      </dsp:nvSpPr>
      <dsp:spPr>
        <a:xfrm>
          <a:off x="7846157" y="38507"/>
          <a:ext cx="2421591" cy="2905910"/>
        </a:xfrm>
        <a:prstGeom prst="rect">
          <a:avLst/>
        </a:prstGeom>
        <a:gradFill rotWithShape="0">
          <a:gsLst>
            <a:gs pos="0">
              <a:schemeClr val="accent5">
                <a:hueOff val="0"/>
                <a:satOff val="0"/>
                <a:lumOff val="-22353"/>
                <a:alphaOff val="0"/>
                <a:satMod val="103000"/>
                <a:lumMod val="102000"/>
                <a:tint val="94000"/>
              </a:schemeClr>
            </a:gs>
            <a:gs pos="50000">
              <a:schemeClr val="accent5">
                <a:hueOff val="0"/>
                <a:satOff val="0"/>
                <a:lumOff val="-22353"/>
                <a:alphaOff val="0"/>
                <a:satMod val="110000"/>
                <a:lumMod val="100000"/>
                <a:shade val="100000"/>
              </a:schemeClr>
            </a:gs>
            <a:gs pos="100000">
              <a:schemeClr val="accent5">
                <a:hueOff val="0"/>
                <a:satOff val="0"/>
                <a:lumOff val="-22353"/>
                <a:alphaOff val="0"/>
                <a:lumMod val="99000"/>
                <a:satMod val="120000"/>
                <a:shade val="78000"/>
              </a:schemeClr>
            </a:gs>
          </a:gsLst>
          <a:lin ang="5400000" scaled="0"/>
        </a:gradFill>
        <a:ln w="6350" cap="flat" cmpd="sng" algn="ctr">
          <a:solidFill>
            <a:schemeClr val="accent5">
              <a:hueOff val="0"/>
              <a:satOff val="0"/>
              <a:lumOff val="-22353"/>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239199" tIns="0" rIns="239199" bIns="330200" numCol="1" spcCol="1270" anchor="t" anchorCtr="0">
          <a:noAutofit/>
        </a:bodyPr>
        <a:lstStyle/>
        <a:p>
          <a:pPr marL="0" lvl="0" indent="0" algn="l" defTabSz="488950">
            <a:lnSpc>
              <a:spcPct val="90000"/>
            </a:lnSpc>
            <a:spcBef>
              <a:spcPct val="0"/>
            </a:spcBef>
            <a:spcAft>
              <a:spcPct val="35000"/>
            </a:spcAft>
            <a:buNone/>
          </a:pPr>
          <a:r>
            <a:rPr lang="en-US" sz="1100" kern="1200" baseline="0"/>
            <a:t>For the believer, meditation means “having the word of Christ dwell in you richly” (Colossians 3:16). </a:t>
          </a:r>
          <a:endParaRPr lang="en-US" sz="1100" kern="1200"/>
        </a:p>
      </dsp:txBody>
      <dsp:txXfrm>
        <a:off x="7846157" y="1200871"/>
        <a:ext cx="2421591" cy="1743546"/>
      </dsp:txXfrm>
    </dsp:sp>
    <dsp:sp modelId="{255D5811-16E7-404D-AC39-E18F1FFC11AC}">
      <dsp:nvSpPr>
        <dsp:cNvPr id="0" name=""/>
        <dsp:cNvSpPr/>
      </dsp:nvSpPr>
      <dsp:spPr>
        <a:xfrm>
          <a:off x="7846157" y="38507"/>
          <a:ext cx="2421591" cy="1162364"/>
        </a:xfrm>
        <a:prstGeom prst="rect">
          <a:avLst/>
        </a:prstGeom>
        <a:noFill/>
        <a:ln w="6350" cap="flat" cmpd="sng" algn="ctr">
          <a:noFill/>
          <a:prstDash val="solid"/>
          <a:miter lim="800000"/>
        </a:ln>
        <a:effectLst/>
        <a:sp3d/>
      </dsp:spPr>
      <dsp:style>
        <a:lnRef idx="1">
          <a:scrgbClr r="0" g="0" b="0"/>
        </a:lnRef>
        <a:fillRef idx="3">
          <a:scrgbClr r="0" g="0" b="0"/>
        </a:fillRef>
        <a:effectRef idx="2">
          <a:scrgbClr r="0" g="0" b="0"/>
        </a:effectRef>
        <a:fontRef idx="minor">
          <a:schemeClr val="lt1"/>
        </a:fontRef>
      </dsp:style>
      <dsp:txBody>
        <a:bodyPr spcFirstLastPara="0" vert="horz" wrap="square" lIns="239199" tIns="165100" rIns="239199" bIns="165100" numCol="1" spcCol="1270" anchor="ctr" anchorCtr="0">
          <a:noAutofit/>
        </a:bodyPr>
        <a:lstStyle/>
        <a:p>
          <a:pPr marL="0" lvl="0" indent="0" algn="l" defTabSz="2844800">
            <a:lnSpc>
              <a:spcPct val="90000"/>
            </a:lnSpc>
            <a:spcBef>
              <a:spcPct val="0"/>
            </a:spcBef>
            <a:spcAft>
              <a:spcPct val="35000"/>
            </a:spcAft>
            <a:buNone/>
          </a:pPr>
          <a:r>
            <a:rPr lang="en-US" sz="6400" kern="1200"/>
            <a:t>04</a:t>
          </a:r>
        </a:p>
      </dsp:txBody>
      <dsp:txXfrm>
        <a:off x="7846157" y="38507"/>
        <a:ext cx="2421591" cy="116236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A1C012-8297-4361-ACE8-A2509FB18911}"/>
              </a:ext>
            </a:extLst>
          </p:cNvPr>
          <p:cNvSpPr/>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EC2572-8518-46FF-8F60-FE2963DF4A6E}"/>
              </a:ext>
            </a:extLst>
          </p:cNvPr>
          <p:cNvSpPr>
            <a:spLocks noGrp="1"/>
          </p:cNvSpPr>
          <p:nvPr>
            <p:ph type="ctrTitle"/>
          </p:nvPr>
        </p:nvSpPr>
        <p:spPr>
          <a:xfrm>
            <a:off x="960120" y="640080"/>
            <a:ext cx="10268712" cy="3227832"/>
          </a:xfrm>
        </p:spPr>
        <p:txBody>
          <a:bodyPr anchor="b">
            <a:normAutofit/>
          </a:bodyPr>
          <a:lstStyle>
            <a:lvl1pPr algn="ctr">
              <a:defRPr sz="8800" baseline="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A7A0C76A-7715-48A4-8CF5-14BBF61962A1}"/>
              </a:ext>
            </a:extLst>
          </p:cNvPr>
          <p:cNvSpPr>
            <a:spLocks noGrp="1"/>
          </p:cNvSpPr>
          <p:nvPr>
            <p:ph type="subTitle" idx="1"/>
          </p:nvPr>
        </p:nvSpPr>
        <p:spPr>
          <a:xfrm>
            <a:off x="960120" y="4526280"/>
            <a:ext cx="10268712" cy="1508760"/>
          </a:xfrm>
        </p:spPr>
        <p:txBody>
          <a:bodyPr>
            <a:normAutofit/>
          </a:bodyPr>
          <a:lstStyle>
            <a:lvl1pPr marL="0" indent="0" algn="ctr">
              <a:buNone/>
              <a:defRPr sz="36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Date Placeholder 10">
            <a:extLst>
              <a:ext uri="{FF2B5EF4-FFF2-40B4-BE49-F238E27FC236}">
                <a16:creationId xmlns:a16="http://schemas.microsoft.com/office/drawing/2014/main" id="{52D4EF84-F7DF-49C5-9285-301284ADB99A}"/>
              </a:ext>
            </a:extLst>
          </p:cNvPr>
          <p:cNvSpPr>
            <a:spLocks noGrp="1"/>
          </p:cNvSpPr>
          <p:nvPr>
            <p:ph type="dt" sz="half" idx="10"/>
          </p:nvPr>
        </p:nvSpPr>
        <p:spPr/>
        <p:txBody>
          <a:bodyPr/>
          <a:lstStyle>
            <a:lvl1pPr>
              <a:defRPr>
                <a:solidFill>
                  <a:schemeClr val="bg1"/>
                </a:solidFill>
              </a:defRPr>
            </a:lvl1pPr>
          </a:lstStyle>
          <a:p>
            <a:pPr algn="r"/>
            <a:fld id="{A37D6D71-8B28-4ED6-B932-04B197003D23}" type="datetimeFigureOut">
              <a:rPr lang="en-US" smtClean="0"/>
              <a:pPr algn="r"/>
              <a:t>6/10/2025</a:t>
            </a:fld>
            <a:endParaRPr lang="en-US" dirty="0"/>
          </a:p>
        </p:txBody>
      </p:sp>
      <p:sp>
        <p:nvSpPr>
          <p:cNvPr id="12" name="Footer Placeholder 11">
            <a:extLst>
              <a:ext uri="{FF2B5EF4-FFF2-40B4-BE49-F238E27FC236}">
                <a16:creationId xmlns:a16="http://schemas.microsoft.com/office/drawing/2014/main" id="{81266E04-79AF-49EF-86BC-DB29D304BBEC}"/>
              </a:ext>
            </a:extLst>
          </p:cNvPr>
          <p:cNvSpPr>
            <a:spLocks noGrp="1"/>
          </p:cNvSpPr>
          <p:nvPr>
            <p:ph type="ftr" sz="quarter" idx="11"/>
          </p:nvPr>
        </p:nvSpPr>
        <p:spPr/>
        <p:txBody>
          <a:bodyPr/>
          <a:lstStyle>
            <a:lvl1pPr>
              <a:defRPr>
                <a:solidFill>
                  <a:schemeClr val="bg1"/>
                </a:solidFill>
              </a:defRPr>
            </a:lvl1pPr>
          </a:lstStyle>
          <a:p>
            <a:endParaRPr lang="en-US" dirty="0">
              <a:solidFill>
                <a:schemeClr val="bg1"/>
              </a:solidFill>
            </a:endParaRPr>
          </a:p>
        </p:txBody>
      </p:sp>
      <p:sp>
        <p:nvSpPr>
          <p:cNvPr id="13" name="Slide Number Placeholder 12">
            <a:extLst>
              <a:ext uri="{FF2B5EF4-FFF2-40B4-BE49-F238E27FC236}">
                <a16:creationId xmlns:a16="http://schemas.microsoft.com/office/drawing/2014/main" id="{90DF5B53-9A9A-46CE-A910-25ADA58753A8}"/>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15244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27B9-64C6-4AFE-8E67-F60CD17A80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92656D-F600-4D76-8A0F-BDBE78759B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A13412-4939-4879-B91F-BB5B029B6CEB}"/>
              </a:ext>
            </a:extLst>
          </p:cNvPr>
          <p:cNvSpPr>
            <a:spLocks noGrp="1"/>
          </p:cNvSpPr>
          <p:nvPr>
            <p:ph type="dt" sz="half" idx="10"/>
          </p:nvPr>
        </p:nvSpPr>
        <p:spPr/>
        <p:txBody>
          <a:bodyPr/>
          <a:lstStyle/>
          <a:p>
            <a:pPr algn="r"/>
            <a:fld id="{A37D6D71-8B28-4ED6-B932-04B197003D23}" type="datetimeFigureOut">
              <a:rPr lang="en-US" smtClean="0"/>
              <a:pPr algn="r"/>
              <a:t>6/10/2025</a:t>
            </a:fld>
            <a:endParaRPr lang="en-US" dirty="0"/>
          </a:p>
        </p:txBody>
      </p:sp>
      <p:sp>
        <p:nvSpPr>
          <p:cNvPr id="8" name="Footer Placeholder 7">
            <a:extLst>
              <a:ext uri="{FF2B5EF4-FFF2-40B4-BE49-F238E27FC236}">
                <a16:creationId xmlns:a16="http://schemas.microsoft.com/office/drawing/2014/main" id="{95237DB9-DE7D-4687-82D7-612600F06C3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6C819356-0444-4C23-82D3-E2FDE28D3DCB}"/>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23175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EB51B7C-D548-4AB7-90A4-C196105E6D56}"/>
              </a:ext>
            </a:extLst>
          </p:cNvPr>
          <p:cNvSpPr/>
          <p:nvPr/>
        </p:nvSpPr>
        <p:spPr>
          <a:xfrm>
            <a:off x="7108274" y="0"/>
            <a:ext cx="508372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32DC521B-8B54-4843-9FF4-B2C30FA0043F}"/>
              </a:ext>
            </a:extLst>
          </p:cNvPr>
          <p:cNvSpPr>
            <a:spLocks noGrp="1"/>
          </p:cNvSpPr>
          <p:nvPr>
            <p:ph type="title" orient="vert"/>
          </p:nvPr>
        </p:nvSpPr>
        <p:spPr>
          <a:xfrm>
            <a:off x="7751740" y="643467"/>
            <a:ext cx="3477092" cy="5533495"/>
          </a:xfrm>
        </p:spPr>
        <p:txBody>
          <a:bodyPr vert="eaVert" tIns="91440" bIns="91440"/>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10E3F10-9E27-41E6-A965-4243E37BE3D5}"/>
              </a:ext>
            </a:extLst>
          </p:cNvPr>
          <p:cNvSpPr>
            <a:spLocks noGrp="1"/>
          </p:cNvSpPr>
          <p:nvPr>
            <p:ph type="body" orient="vert" idx="1"/>
          </p:nvPr>
        </p:nvSpPr>
        <p:spPr>
          <a:xfrm>
            <a:off x="960120" y="643467"/>
            <a:ext cx="5504687" cy="5533496"/>
          </a:xfrm>
        </p:spPr>
        <p:txBody>
          <a:bodyPr vert="eaVert" tIns="91440"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6341D62D-51A0-4AD7-8027-BF548FB6AAF3}"/>
              </a:ext>
            </a:extLst>
          </p:cNvPr>
          <p:cNvSpPr>
            <a:spLocks noGrp="1"/>
          </p:cNvSpPr>
          <p:nvPr>
            <p:ph type="dt" sz="half" idx="10"/>
          </p:nvPr>
        </p:nvSpPr>
        <p:spPr>
          <a:xfrm>
            <a:off x="7617898" y="6356350"/>
            <a:ext cx="2522798" cy="365125"/>
          </a:xfrm>
        </p:spPr>
        <p:txBody>
          <a:bodyPr/>
          <a:lstStyle>
            <a:lvl1pPr>
              <a:defRPr>
                <a:solidFill>
                  <a:schemeClr val="bg1"/>
                </a:solidFill>
              </a:defRPr>
            </a:lvl1pPr>
          </a:lstStyle>
          <a:p>
            <a:pPr algn="r"/>
            <a:fld id="{A37D6D71-8B28-4ED6-B932-04B197003D23}" type="datetimeFigureOut">
              <a:rPr lang="en-US" smtClean="0"/>
              <a:pPr algn="r"/>
              <a:t>6/10/2025</a:t>
            </a:fld>
            <a:endParaRPr lang="en-US" dirty="0"/>
          </a:p>
        </p:txBody>
      </p:sp>
      <p:sp>
        <p:nvSpPr>
          <p:cNvPr id="8" name="Footer Placeholder 7">
            <a:extLst>
              <a:ext uri="{FF2B5EF4-FFF2-40B4-BE49-F238E27FC236}">
                <a16:creationId xmlns:a16="http://schemas.microsoft.com/office/drawing/2014/main" id="{A5857492-A701-44A1-B1D5-7B2C8CD06582}"/>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EED2E8AE-F1AA-4D19-A434-102501D3B460}"/>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70770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80910-921F-4143-AB01-0F0AFC2908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182FC-5A0B-4C24-A6ED-990ED5BA90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6172F4-3DB0-4AE3-8926-081B78034C68}"/>
              </a:ext>
            </a:extLst>
          </p:cNvPr>
          <p:cNvSpPr>
            <a:spLocks noGrp="1"/>
          </p:cNvSpPr>
          <p:nvPr>
            <p:ph type="dt" sz="half" idx="10"/>
          </p:nvPr>
        </p:nvSpPr>
        <p:spPr/>
        <p:txBody>
          <a:bodyPr/>
          <a:lstStyle/>
          <a:p>
            <a:pPr algn="r"/>
            <a:fld id="{A37D6D71-8B28-4ED6-B932-04B197003D23}" type="datetimeFigureOut">
              <a:rPr lang="en-US" smtClean="0"/>
              <a:pPr algn="r"/>
              <a:t>6/10/2025</a:t>
            </a:fld>
            <a:endParaRPr lang="en-US" dirty="0"/>
          </a:p>
        </p:txBody>
      </p:sp>
      <p:sp>
        <p:nvSpPr>
          <p:cNvPr id="8" name="Footer Placeholder 7">
            <a:extLst>
              <a:ext uri="{FF2B5EF4-FFF2-40B4-BE49-F238E27FC236}">
                <a16:creationId xmlns:a16="http://schemas.microsoft.com/office/drawing/2014/main" id="{825F1358-C731-465B-BCB1-2CCBFD6ECF7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C8D59536-57D3-4C8A-A207-568465A32E45}"/>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588244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81E0804-8E9E-4C6E-B18D-44FE715B239E}"/>
              </a:ext>
            </a:extLst>
          </p:cNvPr>
          <p:cNvSpPr/>
          <p:nvPr/>
        </p:nvSpPr>
        <p:spPr>
          <a:xfrm>
            <a:off x="0" y="0"/>
            <a:ext cx="12192000" cy="42249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278AA1-17A5-44BF-8791-EACDA31F5D86}"/>
              </a:ext>
            </a:extLst>
          </p:cNvPr>
          <p:cNvSpPr>
            <a:spLocks noGrp="1"/>
          </p:cNvSpPr>
          <p:nvPr>
            <p:ph type="title"/>
          </p:nvPr>
        </p:nvSpPr>
        <p:spPr>
          <a:xfrm>
            <a:off x="960120" y="768096"/>
            <a:ext cx="10268712" cy="3136392"/>
          </a:xfrm>
        </p:spPr>
        <p:txBody>
          <a:bodyPr anchor="b">
            <a:normAutofit/>
          </a:bodyPr>
          <a:lstStyle>
            <a:lvl1pPr>
              <a:defRPr sz="72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1203A5-DA79-4778-AB85-150365748494}"/>
              </a:ext>
            </a:extLst>
          </p:cNvPr>
          <p:cNvSpPr>
            <a:spLocks noGrp="1"/>
          </p:cNvSpPr>
          <p:nvPr>
            <p:ph type="body" idx="1"/>
          </p:nvPr>
        </p:nvSpPr>
        <p:spPr>
          <a:xfrm>
            <a:off x="960120" y="4544568"/>
            <a:ext cx="10268712" cy="1545336"/>
          </a:xfrm>
        </p:spPr>
        <p:txBody>
          <a:bodyPr>
            <a:normAutofit/>
          </a:bodyPr>
          <a:lstStyle>
            <a:lvl1pPr marL="0" indent="0">
              <a:buNone/>
              <a:defRPr sz="3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Date Placeholder 8">
            <a:extLst>
              <a:ext uri="{FF2B5EF4-FFF2-40B4-BE49-F238E27FC236}">
                <a16:creationId xmlns:a16="http://schemas.microsoft.com/office/drawing/2014/main" id="{CE3B1B5E-0912-44AE-BAED-70B980E53915}"/>
              </a:ext>
            </a:extLst>
          </p:cNvPr>
          <p:cNvSpPr>
            <a:spLocks noGrp="1"/>
          </p:cNvSpPr>
          <p:nvPr>
            <p:ph type="dt" sz="half" idx="10"/>
          </p:nvPr>
        </p:nvSpPr>
        <p:spPr/>
        <p:txBody>
          <a:bodyPr/>
          <a:lstStyle/>
          <a:p>
            <a:pPr algn="r"/>
            <a:fld id="{A37D6D71-8B28-4ED6-B932-04B197003D23}" type="datetimeFigureOut">
              <a:rPr lang="en-US" smtClean="0"/>
              <a:pPr algn="r"/>
              <a:t>6/10/2025</a:t>
            </a:fld>
            <a:endParaRPr lang="en-US" dirty="0"/>
          </a:p>
        </p:txBody>
      </p:sp>
      <p:sp>
        <p:nvSpPr>
          <p:cNvPr id="10" name="Footer Placeholder 9">
            <a:extLst>
              <a:ext uri="{FF2B5EF4-FFF2-40B4-BE49-F238E27FC236}">
                <a16:creationId xmlns:a16="http://schemas.microsoft.com/office/drawing/2014/main" id="{346C82F1-A7B2-4F03-A26B-59D79BF5BFD5}"/>
              </a:ext>
            </a:extLst>
          </p:cNvPr>
          <p:cNvSpPr>
            <a:spLocks noGrp="1"/>
          </p:cNvSpPr>
          <p:nvPr>
            <p:ph type="ftr" sz="quarter" idx="11"/>
          </p:nvPr>
        </p:nvSpPr>
        <p:spPr/>
        <p:txBody>
          <a:bodyPr/>
          <a:lstStyle/>
          <a:p>
            <a:endParaRPr lang="en-US" dirty="0">
              <a:solidFill>
                <a:schemeClr val="tx1"/>
              </a:solidFill>
            </a:endParaRPr>
          </a:p>
        </p:txBody>
      </p:sp>
      <p:sp>
        <p:nvSpPr>
          <p:cNvPr id="11" name="Slide Number Placeholder 10">
            <a:extLst>
              <a:ext uri="{FF2B5EF4-FFF2-40B4-BE49-F238E27FC236}">
                <a16:creationId xmlns:a16="http://schemas.microsoft.com/office/drawing/2014/main" id="{B1DC1ABC-47A9-477B-A29D-F6690EE6B532}"/>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150808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5F398-F05F-4793-9FA5-5B817EB95A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17F1CD-2CD4-4BBB-AB36-73A20B1A8D69}"/>
              </a:ext>
            </a:extLst>
          </p:cNvPr>
          <p:cNvSpPr>
            <a:spLocks noGrp="1"/>
          </p:cNvSpPr>
          <p:nvPr>
            <p:ph sz="half" idx="1"/>
          </p:nvPr>
        </p:nvSpPr>
        <p:spPr>
          <a:xfrm>
            <a:off x="960120" y="2587752"/>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67BBE02-B884-4CCC-9CBD-13B792BBA2BE}"/>
              </a:ext>
            </a:extLst>
          </p:cNvPr>
          <p:cNvSpPr>
            <a:spLocks noGrp="1"/>
          </p:cNvSpPr>
          <p:nvPr>
            <p:ph sz="half" idx="2"/>
          </p:nvPr>
        </p:nvSpPr>
        <p:spPr>
          <a:xfrm>
            <a:off x="6412992" y="2583371"/>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a:extLst>
              <a:ext uri="{FF2B5EF4-FFF2-40B4-BE49-F238E27FC236}">
                <a16:creationId xmlns:a16="http://schemas.microsoft.com/office/drawing/2014/main" id="{B7FBE509-AA68-4D63-A589-AD5DE7FFFECA}"/>
              </a:ext>
            </a:extLst>
          </p:cNvPr>
          <p:cNvSpPr>
            <a:spLocks noGrp="1"/>
          </p:cNvSpPr>
          <p:nvPr>
            <p:ph type="dt" sz="half" idx="10"/>
          </p:nvPr>
        </p:nvSpPr>
        <p:spPr/>
        <p:txBody>
          <a:bodyPr/>
          <a:lstStyle/>
          <a:p>
            <a:pPr algn="r"/>
            <a:fld id="{A37D6D71-8B28-4ED6-B932-04B197003D23}" type="datetimeFigureOut">
              <a:rPr lang="en-US" smtClean="0"/>
              <a:pPr algn="r"/>
              <a:t>6/10/2025</a:t>
            </a:fld>
            <a:endParaRPr lang="en-US" dirty="0"/>
          </a:p>
        </p:txBody>
      </p:sp>
      <p:sp>
        <p:nvSpPr>
          <p:cNvPr id="13" name="Footer Placeholder 12">
            <a:extLst>
              <a:ext uri="{FF2B5EF4-FFF2-40B4-BE49-F238E27FC236}">
                <a16:creationId xmlns:a16="http://schemas.microsoft.com/office/drawing/2014/main" id="{9C1A4D52-57E4-4F45-BC2C-9FD73E9CEC59}"/>
              </a:ext>
            </a:extLst>
          </p:cNvPr>
          <p:cNvSpPr>
            <a:spLocks noGrp="1"/>
          </p:cNvSpPr>
          <p:nvPr>
            <p:ph type="ftr" sz="quarter" idx="11"/>
          </p:nvPr>
        </p:nvSpPr>
        <p:spPr/>
        <p:txBody>
          <a:bodyPr/>
          <a:lstStyle/>
          <a:p>
            <a:endParaRPr lang="en-US" dirty="0">
              <a:solidFill>
                <a:schemeClr val="tx1"/>
              </a:solidFill>
            </a:endParaRPr>
          </a:p>
        </p:txBody>
      </p:sp>
      <p:sp>
        <p:nvSpPr>
          <p:cNvPr id="14" name="Slide Number Placeholder 13">
            <a:extLst>
              <a:ext uri="{FF2B5EF4-FFF2-40B4-BE49-F238E27FC236}">
                <a16:creationId xmlns:a16="http://schemas.microsoft.com/office/drawing/2014/main" id="{E76AD5E1-358D-4236-85AE-74713259EF08}"/>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90624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87D32C-166A-4FBE-B24D-C25769095429}"/>
              </a:ext>
            </a:extLst>
          </p:cNvPr>
          <p:cNvSpPr>
            <a:spLocks noGrp="1"/>
          </p:cNvSpPr>
          <p:nvPr>
            <p:ph type="body" idx="1"/>
          </p:nvPr>
        </p:nvSpPr>
        <p:spPr>
          <a:xfrm>
            <a:off x="960121"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9EC567-F249-462A-B71A-9C40D50E26AA}"/>
              </a:ext>
            </a:extLst>
          </p:cNvPr>
          <p:cNvSpPr>
            <a:spLocks noGrp="1"/>
          </p:cNvSpPr>
          <p:nvPr>
            <p:ph sz="half" idx="2"/>
          </p:nvPr>
        </p:nvSpPr>
        <p:spPr>
          <a:xfrm>
            <a:off x="960120"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BB7D2C6-69D1-4DE4-BF68-5FB0623DB9E3}"/>
              </a:ext>
            </a:extLst>
          </p:cNvPr>
          <p:cNvSpPr>
            <a:spLocks noGrp="1"/>
          </p:cNvSpPr>
          <p:nvPr>
            <p:ph type="body" sz="quarter" idx="3"/>
          </p:nvPr>
        </p:nvSpPr>
        <p:spPr>
          <a:xfrm>
            <a:off x="6409944"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367CC7-ED09-4F8D-A39A-C5969D33B9F8}"/>
              </a:ext>
            </a:extLst>
          </p:cNvPr>
          <p:cNvSpPr>
            <a:spLocks noGrp="1"/>
          </p:cNvSpPr>
          <p:nvPr>
            <p:ph sz="quarter" idx="4"/>
          </p:nvPr>
        </p:nvSpPr>
        <p:spPr>
          <a:xfrm>
            <a:off x="6409944"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5F92A44F-DE98-4FB5-B474-5DCCDD267A79}"/>
              </a:ext>
            </a:extLst>
          </p:cNvPr>
          <p:cNvSpPr>
            <a:spLocks noGrp="1"/>
          </p:cNvSpPr>
          <p:nvPr>
            <p:ph type="dt" sz="half" idx="10"/>
          </p:nvPr>
        </p:nvSpPr>
        <p:spPr/>
        <p:txBody>
          <a:bodyPr/>
          <a:lstStyle/>
          <a:p>
            <a:pPr algn="r"/>
            <a:fld id="{A37D6D71-8B28-4ED6-B932-04B197003D23}" type="datetimeFigureOut">
              <a:rPr lang="en-US" smtClean="0"/>
              <a:pPr algn="r"/>
              <a:t>6/10/2025</a:t>
            </a:fld>
            <a:endParaRPr lang="en-US" dirty="0"/>
          </a:p>
        </p:txBody>
      </p:sp>
      <p:sp>
        <p:nvSpPr>
          <p:cNvPr id="11" name="Footer Placeholder 10">
            <a:extLst>
              <a:ext uri="{FF2B5EF4-FFF2-40B4-BE49-F238E27FC236}">
                <a16:creationId xmlns:a16="http://schemas.microsoft.com/office/drawing/2014/main" id="{3ACC79DA-A9E4-4E93-93F1-81907A901BBB}"/>
              </a:ext>
            </a:extLst>
          </p:cNvPr>
          <p:cNvSpPr>
            <a:spLocks noGrp="1"/>
          </p:cNvSpPr>
          <p:nvPr>
            <p:ph type="ftr" sz="quarter" idx="11"/>
          </p:nvPr>
        </p:nvSpPr>
        <p:spPr/>
        <p:txBody>
          <a:bodyPr/>
          <a:lstStyle/>
          <a:p>
            <a:endParaRPr lang="en-US" dirty="0">
              <a:solidFill>
                <a:schemeClr val="tx1"/>
              </a:solidFill>
            </a:endParaRPr>
          </a:p>
        </p:txBody>
      </p:sp>
      <p:sp>
        <p:nvSpPr>
          <p:cNvPr id="12" name="Slide Number Placeholder 11">
            <a:extLst>
              <a:ext uri="{FF2B5EF4-FFF2-40B4-BE49-F238E27FC236}">
                <a16:creationId xmlns:a16="http://schemas.microsoft.com/office/drawing/2014/main" id="{404DFE57-AA80-4ED8-AD77-35CC56F3FBC6}"/>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13" name="Title 12">
            <a:extLst>
              <a:ext uri="{FF2B5EF4-FFF2-40B4-BE49-F238E27FC236}">
                <a16:creationId xmlns:a16="http://schemas.microsoft.com/office/drawing/2014/main" id="{FB62259C-ADDF-4293-AD3B-AB2E04A7483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25315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C7BA0-DC57-452F-85B7-C979AA690920}"/>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F1C53797-8D72-4774-AC93-EB9FDD650CCD}"/>
              </a:ext>
            </a:extLst>
          </p:cNvPr>
          <p:cNvSpPr>
            <a:spLocks noGrp="1"/>
          </p:cNvSpPr>
          <p:nvPr>
            <p:ph type="dt" sz="half" idx="10"/>
          </p:nvPr>
        </p:nvSpPr>
        <p:spPr/>
        <p:txBody>
          <a:bodyPr/>
          <a:lstStyle/>
          <a:p>
            <a:pPr algn="r"/>
            <a:fld id="{A37D6D71-8B28-4ED6-B932-04B197003D23}" type="datetimeFigureOut">
              <a:rPr lang="en-US" smtClean="0"/>
              <a:pPr algn="r"/>
              <a:t>6/10/2025</a:t>
            </a:fld>
            <a:endParaRPr lang="en-US" dirty="0"/>
          </a:p>
        </p:txBody>
      </p:sp>
      <p:sp>
        <p:nvSpPr>
          <p:cNvPr id="7" name="Footer Placeholder 6">
            <a:extLst>
              <a:ext uri="{FF2B5EF4-FFF2-40B4-BE49-F238E27FC236}">
                <a16:creationId xmlns:a16="http://schemas.microsoft.com/office/drawing/2014/main" id="{9E945AB7-1A32-4516-ABF9-B40958AE2E73}"/>
              </a:ext>
            </a:extLst>
          </p:cNvPr>
          <p:cNvSpPr>
            <a:spLocks noGrp="1"/>
          </p:cNvSpPr>
          <p:nvPr>
            <p:ph type="ftr" sz="quarter" idx="11"/>
          </p:nvPr>
        </p:nvSpPr>
        <p:spPr/>
        <p:txBody>
          <a:bodyPr/>
          <a:lstStyle/>
          <a:p>
            <a:endParaRPr lang="en-US" dirty="0">
              <a:solidFill>
                <a:schemeClr val="tx1"/>
              </a:solidFill>
            </a:endParaRPr>
          </a:p>
        </p:txBody>
      </p:sp>
      <p:sp>
        <p:nvSpPr>
          <p:cNvPr id="8" name="Slide Number Placeholder 7">
            <a:extLst>
              <a:ext uri="{FF2B5EF4-FFF2-40B4-BE49-F238E27FC236}">
                <a16:creationId xmlns:a16="http://schemas.microsoft.com/office/drawing/2014/main" id="{B22923C3-1D67-4089-A6B1-9A10315E807F}"/>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4203517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FC0A8DC1-14F6-453B-A724-D6493F063F83}"/>
              </a:ext>
            </a:extLst>
          </p:cNvPr>
          <p:cNvSpPr>
            <a:spLocks noGrp="1"/>
          </p:cNvSpPr>
          <p:nvPr>
            <p:ph type="dt" sz="half" idx="10"/>
          </p:nvPr>
        </p:nvSpPr>
        <p:spPr/>
        <p:txBody>
          <a:bodyPr/>
          <a:lstStyle/>
          <a:p>
            <a:pPr algn="r"/>
            <a:fld id="{A37D6D71-8B28-4ED6-B932-04B197003D23}" type="datetimeFigureOut">
              <a:rPr lang="en-US" smtClean="0"/>
              <a:pPr algn="r"/>
              <a:t>6/10/2025</a:t>
            </a:fld>
            <a:endParaRPr lang="en-US" dirty="0"/>
          </a:p>
        </p:txBody>
      </p:sp>
      <p:sp>
        <p:nvSpPr>
          <p:cNvPr id="6" name="Footer Placeholder 5">
            <a:extLst>
              <a:ext uri="{FF2B5EF4-FFF2-40B4-BE49-F238E27FC236}">
                <a16:creationId xmlns:a16="http://schemas.microsoft.com/office/drawing/2014/main" id="{66E63FF0-1A91-4698-B12A-112D05373593}"/>
              </a:ext>
            </a:extLst>
          </p:cNvPr>
          <p:cNvSpPr>
            <a:spLocks noGrp="1"/>
          </p:cNvSpPr>
          <p:nvPr>
            <p:ph type="ftr" sz="quarter" idx="11"/>
          </p:nvPr>
        </p:nvSpPr>
        <p:spPr/>
        <p:txBody>
          <a:bodyPr/>
          <a:lstStyle/>
          <a:p>
            <a:endParaRPr lang="en-US" dirty="0">
              <a:solidFill>
                <a:schemeClr val="tx1"/>
              </a:solidFill>
            </a:endParaRPr>
          </a:p>
        </p:txBody>
      </p:sp>
      <p:sp>
        <p:nvSpPr>
          <p:cNvPr id="7" name="Slide Number Placeholder 6">
            <a:extLst>
              <a:ext uri="{FF2B5EF4-FFF2-40B4-BE49-F238E27FC236}">
                <a16:creationId xmlns:a16="http://schemas.microsoft.com/office/drawing/2014/main" id="{1E066D53-44B3-4F04-93FD-9756A60139F9}"/>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334846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83A0FE-F7E3-433E-9A29-D778690D223A}"/>
              </a:ext>
            </a:extLst>
          </p:cNvPr>
          <p:cNvSpPr>
            <a:spLocks noGrp="1"/>
          </p:cNvSpPr>
          <p:nvPr>
            <p:ph idx="1"/>
          </p:nvPr>
        </p:nvSpPr>
        <p:spPr>
          <a:xfrm>
            <a:off x="5183188" y="2591850"/>
            <a:ext cx="6045644" cy="3593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794B15D-55F5-4208-AF40-41CAFEB56F4C}"/>
              </a:ext>
            </a:extLst>
          </p:cNvPr>
          <p:cNvSpPr>
            <a:spLocks noGrp="1"/>
          </p:cNvSpPr>
          <p:nvPr>
            <p:ph type="body" sz="half" idx="2"/>
          </p:nvPr>
        </p:nvSpPr>
        <p:spPr>
          <a:xfrm>
            <a:off x="960120" y="2591850"/>
            <a:ext cx="3811905" cy="3277137"/>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E8A46CE7-2F0F-4C85-B633-B9FCB8347AE7}"/>
              </a:ext>
            </a:extLst>
          </p:cNvPr>
          <p:cNvSpPr>
            <a:spLocks noGrp="1"/>
          </p:cNvSpPr>
          <p:nvPr>
            <p:ph type="dt" sz="half" idx="10"/>
          </p:nvPr>
        </p:nvSpPr>
        <p:spPr/>
        <p:txBody>
          <a:bodyPr/>
          <a:lstStyle/>
          <a:p>
            <a:pPr algn="r"/>
            <a:fld id="{A37D6D71-8B28-4ED6-B932-04B197003D23}" type="datetimeFigureOut">
              <a:rPr lang="en-US" smtClean="0"/>
              <a:pPr algn="r"/>
              <a:t>6/10/2025</a:t>
            </a:fld>
            <a:endParaRPr lang="en-US" dirty="0"/>
          </a:p>
        </p:txBody>
      </p:sp>
      <p:sp>
        <p:nvSpPr>
          <p:cNvPr id="9" name="Footer Placeholder 8">
            <a:extLst>
              <a:ext uri="{FF2B5EF4-FFF2-40B4-BE49-F238E27FC236}">
                <a16:creationId xmlns:a16="http://schemas.microsoft.com/office/drawing/2014/main" id="{D0900919-3A73-4918-9D97-8DBE7ABB7A19}"/>
              </a:ext>
            </a:extLst>
          </p:cNvPr>
          <p:cNvSpPr>
            <a:spLocks noGrp="1"/>
          </p:cNvSpPr>
          <p:nvPr>
            <p:ph type="ftr" sz="quarter" idx="11"/>
          </p:nvPr>
        </p:nvSpPr>
        <p:spPr/>
        <p:txBody>
          <a:bodyPr/>
          <a:lstStyle/>
          <a:p>
            <a:endParaRPr lang="en-US" dirty="0">
              <a:solidFill>
                <a:schemeClr val="tx1"/>
              </a:solidFill>
            </a:endParaRPr>
          </a:p>
        </p:txBody>
      </p:sp>
      <p:sp>
        <p:nvSpPr>
          <p:cNvPr id="10" name="Slide Number Placeholder 9">
            <a:extLst>
              <a:ext uri="{FF2B5EF4-FFF2-40B4-BE49-F238E27FC236}">
                <a16:creationId xmlns:a16="http://schemas.microsoft.com/office/drawing/2014/main" id="{08BC1001-E44E-4A9A-9E60-2E319A844F65}"/>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11" name="Title 10">
            <a:extLst>
              <a:ext uri="{FF2B5EF4-FFF2-40B4-BE49-F238E27FC236}">
                <a16:creationId xmlns:a16="http://schemas.microsoft.com/office/drawing/2014/main" id="{A125AC31-022C-40AA-B65C-C9AC48395A6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83136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797A575-703F-410E-9A84-F9B578FEAE80}"/>
              </a:ext>
            </a:extLst>
          </p:cNvPr>
          <p:cNvSpPr>
            <a:spLocks noGrp="1"/>
          </p:cNvSpPr>
          <p:nvPr>
            <p:ph type="pic" idx="1"/>
          </p:nvPr>
        </p:nvSpPr>
        <p:spPr>
          <a:xfrm>
            <a:off x="0" y="2267712"/>
            <a:ext cx="6571469" cy="4590288"/>
          </a:xfrm>
          <a:solidFill>
            <a:schemeClr val="bg1">
              <a:lumMod val="85000"/>
            </a:schemeClr>
          </a:solidFill>
          <a:ln>
            <a:no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518B509-934D-400A-A922-45B61AC6EDD8}"/>
              </a:ext>
            </a:extLst>
          </p:cNvPr>
          <p:cNvSpPr>
            <a:spLocks noGrp="1"/>
          </p:cNvSpPr>
          <p:nvPr>
            <p:ph type="body" sz="half" idx="2"/>
          </p:nvPr>
        </p:nvSpPr>
        <p:spPr>
          <a:xfrm>
            <a:off x="7235971" y="2587752"/>
            <a:ext cx="3992856" cy="3593592"/>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99813C51-6954-4F3A-A043-D1BCC8B50F83}"/>
              </a:ext>
            </a:extLst>
          </p:cNvPr>
          <p:cNvSpPr>
            <a:spLocks noGrp="1"/>
          </p:cNvSpPr>
          <p:nvPr>
            <p:ph type="dt" sz="half" idx="10"/>
          </p:nvPr>
        </p:nvSpPr>
        <p:spPr/>
        <p:txBody>
          <a:bodyPr/>
          <a:lstStyle/>
          <a:p>
            <a:pPr algn="r"/>
            <a:fld id="{A37D6D71-8B28-4ED6-B932-04B197003D23}" type="datetimeFigureOut">
              <a:rPr lang="en-US" smtClean="0"/>
              <a:pPr algn="r"/>
              <a:t>6/10/2025</a:t>
            </a:fld>
            <a:endParaRPr lang="en-US" dirty="0"/>
          </a:p>
        </p:txBody>
      </p:sp>
      <p:sp>
        <p:nvSpPr>
          <p:cNvPr id="9" name="Footer Placeholder 8">
            <a:extLst>
              <a:ext uri="{FF2B5EF4-FFF2-40B4-BE49-F238E27FC236}">
                <a16:creationId xmlns:a16="http://schemas.microsoft.com/office/drawing/2014/main" id="{C0AC32FB-49A3-40E4-9D24-177597043627}"/>
              </a:ext>
            </a:extLst>
          </p:cNvPr>
          <p:cNvSpPr>
            <a:spLocks noGrp="1"/>
          </p:cNvSpPr>
          <p:nvPr>
            <p:ph type="ftr" sz="quarter" idx="11"/>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effectLst>
                <a:outerShdw blurRad="50800" dist="38100" dir="2700000" algn="tl" rotWithShape="0">
                  <a:prstClr val="black">
                    <a:alpha val="43000"/>
                  </a:prstClr>
                </a:outerShdw>
              </a:effectLst>
            </a:endParaRPr>
          </a:p>
        </p:txBody>
      </p:sp>
      <p:sp>
        <p:nvSpPr>
          <p:cNvPr id="10" name="Slide Number Placeholder 9">
            <a:extLst>
              <a:ext uri="{FF2B5EF4-FFF2-40B4-BE49-F238E27FC236}">
                <a16:creationId xmlns:a16="http://schemas.microsoft.com/office/drawing/2014/main" id="{EC93F5E6-DAE6-447B-8038-5F4C9A799F57}"/>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2" name="Title 1">
            <a:extLst>
              <a:ext uri="{FF2B5EF4-FFF2-40B4-BE49-F238E27FC236}">
                <a16:creationId xmlns:a16="http://schemas.microsoft.com/office/drawing/2014/main" id="{9BFF97FB-514D-4FE8-A9A4-E9A111A56ED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13124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153959-30FA-4987-A094-7243641F474B}"/>
              </a:ext>
            </a:extLst>
          </p:cNvPr>
          <p:cNvSpPr/>
          <p:nvPr/>
        </p:nvSpPr>
        <p:spPr>
          <a:xfrm>
            <a:off x="0" y="0"/>
            <a:ext cx="12192000"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50216229-A6DB-436A-B327-667E80F0A563}"/>
              </a:ext>
            </a:extLst>
          </p:cNvPr>
          <p:cNvSpPr>
            <a:spLocks noGrp="1"/>
          </p:cNvSpPr>
          <p:nvPr>
            <p:ph type="title"/>
          </p:nvPr>
        </p:nvSpPr>
        <p:spPr>
          <a:xfrm>
            <a:off x="960120" y="317814"/>
            <a:ext cx="10268712" cy="17007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2B351D-270D-480D-8AF5-6A213ED2B3FB}"/>
              </a:ext>
            </a:extLst>
          </p:cNvPr>
          <p:cNvSpPr>
            <a:spLocks noGrp="1"/>
          </p:cNvSpPr>
          <p:nvPr>
            <p:ph type="body" idx="1"/>
          </p:nvPr>
        </p:nvSpPr>
        <p:spPr>
          <a:xfrm>
            <a:off x="960120" y="2587752"/>
            <a:ext cx="10268712" cy="35935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1EB0E73-3310-4A8F-BB4A-7A6A99121A61}"/>
              </a:ext>
            </a:extLst>
          </p:cNvPr>
          <p:cNvSpPr>
            <a:spLocks noGrp="1"/>
          </p:cNvSpPr>
          <p:nvPr>
            <p:ph type="dt" sz="half" idx="2"/>
          </p:nvPr>
        </p:nvSpPr>
        <p:spPr>
          <a:xfrm>
            <a:off x="6903720" y="6356350"/>
            <a:ext cx="3236976" cy="365125"/>
          </a:xfrm>
          <a:prstGeom prst="rect">
            <a:avLst/>
          </a:prstGeom>
        </p:spPr>
        <p:txBody>
          <a:bodyPr vert="horz" lIns="91440" tIns="45720" rIns="91440" bIns="45720" rtlCol="0" anchor="ctr"/>
          <a:lstStyle>
            <a:lvl1pPr algn="just">
              <a:defRPr sz="1200" spc="50" baseline="0">
                <a:solidFill>
                  <a:schemeClr val="tx1"/>
                </a:solidFill>
              </a:defRPr>
            </a:lvl1pPr>
          </a:lstStyle>
          <a:p>
            <a:pPr algn="r"/>
            <a:fld id="{A37D6D71-8B28-4ED6-B932-04B197003D23}" type="datetimeFigureOut">
              <a:rPr lang="en-US" smtClean="0"/>
              <a:pPr algn="r"/>
              <a:t>6/10/2025</a:t>
            </a:fld>
            <a:endParaRPr lang="en-US" spc="50" dirty="0"/>
          </a:p>
        </p:txBody>
      </p:sp>
      <p:sp>
        <p:nvSpPr>
          <p:cNvPr id="5" name="Footer Placeholder 4">
            <a:extLst>
              <a:ext uri="{FF2B5EF4-FFF2-40B4-BE49-F238E27FC236}">
                <a16:creationId xmlns:a16="http://schemas.microsoft.com/office/drawing/2014/main" id="{1381C4C0-515B-4404-A780-C31E7DFE54A4}"/>
              </a:ext>
            </a:extLst>
          </p:cNvPr>
          <p:cNvSpPr>
            <a:spLocks noGrp="1"/>
          </p:cNvSpPr>
          <p:nvPr>
            <p:ph type="ftr" sz="quarter" idx="3"/>
          </p:nvPr>
        </p:nvSpPr>
        <p:spPr>
          <a:xfrm>
            <a:off x="960120" y="6356350"/>
            <a:ext cx="5504688" cy="365125"/>
          </a:xfrm>
          <a:prstGeom prst="rect">
            <a:avLst/>
          </a:prstGeom>
        </p:spPr>
        <p:txBody>
          <a:bodyPr vert="horz" lIns="91440" tIns="45720" rIns="91440" bIns="45720" rtlCol="0" anchor="ctr"/>
          <a:lstStyle>
            <a:lvl1pPr algn="l">
              <a:defRPr sz="1100" cap="all" spc="50" baseline="0">
                <a:solidFill>
                  <a:schemeClr val="tx1"/>
                </a:solidFill>
              </a:defRPr>
            </a:lvl1pPr>
          </a:lstStyle>
          <a:p>
            <a:endParaRPr lang="en-US" spc="50" dirty="0"/>
          </a:p>
        </p:txBody>
      </p:sp>
      <p:sp>
        <p:nvSpPr>
          <p:cNvPr id="6" name="Slide Number Placeholder 5">
            <a:extLst>
              <a:ext uri="{FF2B5EF4-FFF2-40B4-BE49-F238E27FC236}">
                <a16:creationId xmlns:a16="http://schemas.microsoft.com/office/drawing/2014/main" id="{944C30C7-F013-428C-A6F7-A8CCCD14CEF4}"/>
              </a:ext>
            </a:extLst>
          </p:cNvPr>
          <p:cNvSpPr>
            <a:spLocks noGrp="1"/>
          </p:cNvSpPr>
          <p:nvPr>
            <p:ph type="sldNum" sz="quarter" idx="4"/>
          </p:nvPr>
        </p:nvSpPr>
        <p:spPr>
          <a:xfrm>
            <a:off x="10296144" y="6356350"/>
            <a:ext cx="932688" cy="365125"/>
          </a:xfrm>
          <a:prstGeom prst="rect">
            <a:avLst/>
          </a:prstGeom>
        </p:spPr>
        <p:txBody>
          <a:bodyPr vert="horz" lIns="91440" tIns="45720" rIns="91440" bIns="45720" rtlCol="0" anchor="ctr"/>
          <a:lstStyle>
            <a:lvl1pPr algn="r">
              <a:defRPr sz="1200">
                <a:solidFill>
                  <a:schemeClr val="tx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4179240401"/>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44" r:id="rId6"/>
    <p:sldLayoutId id="2147483740" r:id="rId7"/>
    <p:sldLayoutId id="2147483741" r:id="rId8"/>
    <p:sldLayoutId id="2147483742" r:id="rId9"/>
    <p:sldLayoutId id="2147483743" r:id="rId10"/>
    <p:sldLayoutId id="2147483745" r:id="rId11"/>
  </p:sldLayoutIdLst>
  <p:txStyles>
    <p:titleStyle>
      <a:lvl1pPr algn="l" defTabSz="914400" rtl="0" eaLnBrk="1" latinLnBrk="0" hangingPunct="1">
        <a:lnSpc>
          <a:spcPct val="90000"/>
        </a:lnSpc>
        <a:spcBef>
          <a:spcPct val="0"/>
        </a:spcBef>
        <a:buNone/>
        <a:defRPr sz="6600" kern="1200" cap="all" spc="120" baseline="0">
          <a:solidFill>
            <a:schemeClr val="bg1"/>
          </a:solidFill>
          <a:latin typeface="+mj-lt"/>
          <a:ea typeface="+mj-ea"/>
          <a:cs typeface="+mj-cs"/>
        </a:defRPr>
      </a:lvl1pPr>
    </p:titleStyle>
    <p:bodyStyle>
      <a:lvl1pPr marL="0" indent="0" algn="l" defTabSz="914400" rtl="0" eaLnBrk="1" latinLnBrk="0" hangingPunct="1">
        <a:lnSpc>
          <a:spcPct val="101000"/>
        </a:lnSpc>
        <a:spcBef>
          <a:spcPts val="700"/>
        </a:spcBef>
        <a:spcAft>
          <a:spcPts val="700"/>
        </a:spcAft>
        <a:buFont typeface="Arial" panose="020B0604020202020204" pitchFamily="34" charset="0"/>
        <a:buNone/>
        <a:defRPr sz="2600" kern="1200" spc="50" baseline="0">
          <a:solidFill>
            <a:schemeClr val="tx1"/>
          </a:solidFill>
          <a:latin typeface="+mn-lt"/>
          <a:ea typeface="+mn-ea"/>
          <a:cs typeface="+mn-cs"/>
        </a:defRPr>
      </a:lvl1pPr>
      <a:lvl2pPr marL="274320" indent="-274320" algn="l" defTabSz="914400" rtl="0" eaLnBrk="1" latinLnBrk="0" hangingPunct="1">
        <a:lnSpc>
          <a:spcPct val="101000"/>
        </a:lnSpc>
        <a:spcBef>
          <a:spcPts val="400"/>
        </a:spcBef>
        <a:spcAft>
          <a:spcPts val="400"/>
        </a:spcAft>
        <a:buClrTx/>
        <a:buFont typeface="Wingdings" panose="05000000000000000000" pitchFamily="2" charset="2"/>
        <a:buChar char="§"/>
        <a:defRPr sz="2300" kern="1200" spc="50" baseline="0">
          <a:solidFill>
            <a:schemeClr val="tx1"/>
          </a:solidFill>
          <a:latin typeface="+mn-lt"/>
          <a:ea typeface="+mn-ea"/>
          <a:cs typeface="+mn-cs"/>
        </a:defRPr>
      </a:lvl2pPr>
      <a:lvl3pPr marL="27432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3pPr>
      <a:lvl4pPr marL="594360" indent="-274320" algn="l" defTabSz="914400" rtl="0" eaLnBrk="1" latinLnBrk="0" hangingPunct="1">
        <a:lnSpc>
          <a:spcPct val="101000"/>
        </a:lnSpc>
        <a:spcBef>
          <a:spcPts val="400"/>
        </a:spcBef>
        <a:spcAft>
          <a:spcPts val="400"/>
        </a:spcAft>
        <a:buClrTx/>
        <a:buFont typeface="Wingdings" panose="05000000000000000000" pitchFamily="2" charset="2"/>
        <a:buChar char="§"/>
        <a:defRPr sz="1800" kern="1200" spc="50" baseline="0">
          <a:solidFill>
            <a:schemeClr val="tx1"/>
          </a:solidFill>
          <a:latin typeface="+mn-lt"/>
          <a:ea typeface="+mn-ea"/>
          <a:cs typeface="+mn-cs"/>
        </a:defRPr>
      </a:lvl4pPr>
      <a:lvl5pPr marL="59436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9654BDA8-EE5D-4DC8-BA6E-A93D650163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7348" y="736600"/>
            <a:ext cx="7534652" cy="538479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A129C1-E409-B721-479C-8D042AA05C78}"/>
              </a:ext>
            </a:extLst>
          </p:cNvPr>
          <p:cNvSpPr>
            <a:spLocks noGrp="1"/>
          </p:cNvSpPr>
          <p:nvPr>
            <p:ph type="ctrTitle"/>
          </p:nvPr>
        </p:nvSpPr>
        <p:spPr>
          <a:xfrm>
            <a:off x="5300814" y="1482634"/>
            <a:ext cx="5928018" cy="3046798"/>
          </a:xfrm>
        </p:spPr>
        <p:txBody>
          <a:bodyPr>
            <a:normAutofit/>
          </a:bodyPr>
          <a:lstStyle/>
          <a:p>
            <a:pPr algn="l"/>
            <a:r>
              <a:rPr lang="en-US" sz="6200">
                <a:solidFill>
                  <a:schemeClr val="bg1"/>
                </a:solidFill>
                <a:latin typeface="Amasis MT Pro Black" panose="02040A04050005020304" pitchFamily="18" charset="0"/>
              </a:rPr>
              <a:t>Biblical Meditation 1</a:t>
            </a:r>
          </a:p>
        </p:txBody>
      </p:sp>
      <p:sp>
        <p:nvSpPr>
          <p:cNvPr id="3" name="Subtitle 2">
            <a:extLst>
              <a:ext uri="{FF2B5EF4-FFF2-40B4-BE49-F238E27FC236}">
                <a16:creationId xmlns:a16="http://schemas.microsoft.com/office/drawing/2014/main" id="{09B42465-2874-6D21-FECE-928A21AD1A6F}"/>
              </a:ext>
            </a:extLst>
          </p:cNvPr>
          <p:cNvSpPr>
            <a:spLocks noGrp="1"/>
          </p:cNvSpPr>
          <p:nvPr>
            <p:ph type="subTitle" idx="1"/>
          </p:nvPr>
        </p:nvSpPr>
        <p:spPr>
          <a:xfrm>
            <a:off x="5300814" y="4686300"/>
            <a:ext cx="5928018" cy="1057276"/>
          </a:xfrm>
        </p:spPr>
        <p:txBody>
          <a:bodyPr>
            <a:normAutofit/>
          </a:bodyPr>
          <a:lstStyle/>
          <a:p>
            <a:pPr algn="l"/>
            <a:r>
              <a:rPr lang="en-US">
                <a:latin typeface="Amasis MT Pro Medium" panose="02040604050005020304" pitchFamily="18" charset="0"/>
              </a:rPr>
              <a:t>Understanding the value.</a:t>
            </a:r>
          </a:p>
        </p:txBody>
      </p:sp>
      <p:pic>
        <p:nvPicPr>
          <p:cNvPr id="23" name="Picture 22">
            <a:extLst>
              <a:ext uri="{FF2B5EF4-FFF2-40B4-BE49-F238E27FC236}">
                <a16:creationId xmlns:a16="http://schemas.microsoft.com/office/drawing/2014/main" id="{4468296B-3F19-C315-D693-A6B0262E4857}"/>
              </a:ext>
            </a:extLst>
          </p:cNvPr>
          <p:cNvPicPr>
            <a:picLocks noChangeAspect="1"/>
          </p:cNvPicPr>
          <p:nvPr/>
        </p:nvPicPr>
        <p:blipFill>
          <a:blip r:embed="rId2"/>
          <a:srcRect l="13510"/>
          <a:stretch>
            <a:fillRect/>
          </a:stretch>
        </p:blipFill>
        <p:spPr>
          <a:xfrm>
            <a:off x="20" y="736600"/>
            <a:ext cx="4657328" cy="5384798"/>
          </a:xfrm>
          <a:prstGeom prst="rect">
            <a:avLst/>
          </a:prstGeom>
        </p:spPr>
      </p:pic>
    </p:spTree>
    <p:extLst>
      <p:ext uri="{BB962C8B-B14F-4D97-AF65-F5344CB8AC3E}">
        <p14:creationId xmlns:p14="http://schemas.microsoft.com/office/powerpoint/2010/main" val="3697489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ED8F5-F70A-541A-E64A-115C277802A8}"/>
              </a:ext>
            </a:extLst>
          </p:cNvPr>
          <p:cNvSpPr>
            <a:spLocks noGrp="1"/>
          </p:cNvSpPr>
          <p:nvPr>
            <p:ph type="title"/>
          </p:nvPr>
        </p:nvSpPr>
        <p:spPr/>
        <p:txBody>
          <a:bodyPr/>
          <a:lstStyle/>
          <a:p>
            <a:r>
              <a:rPr lang="en-US" dirty="0"/>
              <a:t>Methods to Avoid #2</a:t>
            </a:r>
          </a:p>
        </p:txBody>
      </p:sp>
      <p:sp>
        <p:nvSpPr>
          <p:cNvPr id="3" name="Content Placeholder 2">
            <a:extLst>
              <a:ext uri="{FF2B5EF4-FFF2-40B4-BE49-F238E27FC236}">
                <a16:creationId xmlns:a16="http://schemas.microsoft.com/office/drawing/2014/main" id="{313D1D75-6F7A-3732-7E9F-F3214B2068D3}"/>
              </a:ext>
            </a:extLst>
          </p:cNvPr>
          <p:cNvSpPr>
            <a:spLocks noGrp="1"/>
          </p:cNvSpPr>
          <p:nvPr>
            <p:ph sz="half" idx="1"/>
          </p:nvPr>
        </p:nvSpPr>
        <p:spPr/>
        <p:txBody>
          <a:bodyPr>
            <a:normAutofit fontScale="77500" lnSpcReduction="20000"/>
          </a:bodyPr>
          <a:lstStyle/>
          <a:p>
            <a:r>
              <a:rPr lang="en-US" dirty="0"/>
              <a:t>Mindfulness Meditation: originates from Buddhist teachings. The focus is on your own thoughts as they pass through your mind, but the Bible teaches that your thoughts are not God’s thoughts.</a:t>
            </a:r>
          </a:p>
          <a:p>
            <a:r>
              <a:rPr lang="en-US" dirty="0"/>
              <a:t>(Isaiah 55:8)</a:t>
            </a:r>
          </a:p>
        </p:txBody>
      </p:sp>
      <p:sp>
        <p:nvSpPr>
          <p:cNvPr id="4" name="Content Placeholder 3">
            <a:extLst>
              <a:ext uri="{FF2B5EF4-FFF2-40B4-BE49-F238E27FC236}">
                <a16:creationId xmlns:a16="http://schemas.microsoft.com/office/drawing/2014/main" id="{99AE68D3-8EE8-7FDE-1D69-DED835C96940}"/>
              </a:ext>
            </a:extLst>
          </p:cNvPr>
          <p:cNvSpPr>
            <a:spLocks noGrp="1"/>
          </p:cNvSpPr>
          <p:nvPr>
            <p:ph sz="half" idx="2"/>
          </p:nvPr>
        </p:nvSpPr>
        <p:spPr/>
        <p:txBody>
          <a:bodyPr>
            <a:normAutofit fontScale="77500" lnSpcReduction="20000"/>
          </a:bodyPr>
          <a:lstStyle/>
          <a:p>
            <a:r>
              <a:rPr lang="en-US" dirty="0"/>
              <a:t>Your thoughts come from your heart and the Bible reveals that “The heart is deceitful above all things, desperately wicked: who can know it?” (Jeremiah 17:9). When each person does what he thinks in his own heart, this leads to an environment like that in the time of the judges where everyone did what was right in his own eyes (Judges 21:25).</a:t>
            </a:r>
          </a:p>
          <a:p>
            <a:r>
              <a:rPr lang="en-US" dirty="0"/>
              <a:t>In Biblical meditation the believer fills his mind with thoughts about the Lord, His word and His works.</a:t>
            </a:r>
          </a:p>
        </p:txBody>
      </p:sp>
    </p:spTree>
    <p:extLst>
      <p:ext uri="{BB962C8B-B14F-4D97-AF65-F5344CB8AC3E}">
        <p14:creationId xmlns:p14="http://schemas.microsoft.com/office/powerpoint/2010/main" val="3496337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9785D-01BA-D48D-70CD-36D9999E3882}"/>
              </a:ext>
            </a:extLst>
          </p:cNvPr>
          <p:cNvSpPr>
            <a:spLocks noGrp="1"/>
          </p:cNvSpPr>
          <p:nvPr>
            <p:ph type="title"/>
          </p:nvPr>
        </p:nvSpPr>
        <p:spPr/>
        <p:txBody>
          <a:bodyPr/>
          <a:lstStyle/>
          <a:p>
            <a:r>
              <a:rPr lang="en-US" dirty="0"/>
              <a:t>Methods to avoid #3</a:t>
            </a:r>
          </a:p>
        </p:txBody>
      </p:sp>
      <p:sp>
        <p:nvSpPr>
          <p:cNvPr id="3" name="Content Placeholder 2">
            <a:extLst>
              <a:ext uri="{FF2B5EF4-FFF2-40B4-BE49-F238E27FC236}">
                <a16:creationId xmlns:a16="http://schemas.microsoft.com/office/drawing/2014/main" id="{4D0F4023-2C7C-739A-6065-408C0B5D44CA}"/>
              </a:ext>
            </a:extLst>
          </p:cNvPr>
          <p:cNvSpPr>
            <a:spLocks noGrp="1"/>
          </p:cNvSpPr>
          <p:nvPr>
            <p:ph sz="half" idx="1"/>
          </p:nvPr>
        </p:nvSpPr>
        <p:spPr/>
        <p:txBody>
          <a:bodyPr>
            <a:normAutofit fontScale="77500" lnSpcReduction="20000"/>
          </a:bodyPr>
          <a:lstStyle/>
          <a:p>
            <a:r>
              <a:rPr lang="en-US" dirty="0"/>
              <a:t>Spiritual Meditation: is a term used in Eastern religions, such as Hinduism and Daoism. The focus is on silence and seeking a connection with any god or the universe in general. The bible declares there is only one God, and we are to worship Him.</a:t>
            </a:r>
          </a:p>
          <a:p>
            <a:r>
              <a:rPr lang="en-US" dirty="0"/>
              <a:t>(Exodus 20:1-4)</a:t>
            </a:r>
          </a:p>
        </p:txBody>
      </p:sp>
      <p:sp>
        <p:nvSpPr>
          <p:cNvPr id="4" name="Content Placeholder 3">
            <a:extLst>
              <a:ext uri="{FF2B5EF4-FFF2-40B4-BE49-F238E27FC236}">
                <a16:creationId xmlns:a16="http://schemas.microsoft.com/office/drawing/2014/main" id="{4CDC6980-8D73-BD76-2969-D773DDB8D7A6}"/>
              </a:ext>
            </a:extLst>
          </p:cNvPr>
          <p:cNvSpPr>
            <a:spLocks noGrp="1"/>
          </p:cNvSpPr>
          <p:nvPr>
            <p:ph sz="half" idx="2"/>
          </p:nvPr>
        </p:nvSpPr>
        <p:spPr/>
        <p:txBody>
          <a:bodyPr>
            <a:normAutofit fontScale="77500" lnSpcReduction="20000"/>
          </a:bodyPr>
          <a:lstStyle/>
          <a:p>
            <a:r>
              <a:rPr lang="en-US" dirty="0"/>
              <a:t>New Age meditation seeks to change a person’s perceptions of self and the world in order to support the New Age philosophy and goals. The object is self, whereas in Biblical meditation the object is </a:t>
            </a:r>
            <a:r>
              <a:rPr lang="en-US" dirty="0" err="1"/>
              <a:t>God”Jesus</a:t>
            </a:r>
            <a:r>
              <a:rPr lang="en-US" dirty="0"/>
              <a:t> Christ”. New Age meditation promotes altered states of consciousness, development of physic powers, and spirit possession. These are all practices of the occult against which the Bible warns against.</a:t>
            </a:r>
          </a:p>
        </p:txBody>
      </p:sp>
    </p:spTree>
    <p:extLst>
      <p:ext uri="{BB962C8B-B14F-4D97-AF65-F5344CB8AC3E}">
        <p14:creationId xmlns:p14="http://schemas.microsoft.com/office/powerpoint/2010/main" val="1362678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7701A9C-BC86-D004-106B-B5002780BB2D}"/>
              </a:ext>
            </a:extLst>
          </p:cNvPr>
          <p:cNvSpPr>
            <a:spLocks noGrp="1"/>
          </p:cNvSpPr>
          <p:nvPr>
            <p:ph type="title"/>
          </p:nvPr>
        </p:nvSpPr>
        <p:spPr/>
        <p:txBody>
          <a:bodyPr/>
          <a:lstStyle/>
          <a:p>
            <a:r>
              <a:rPr lang="en-US" dirty="0"/>
              <a:t>Methods to AVOID</a:t>
            </a:r>
          </a:p>
        </p:txBody>
      </p:sp>
      <p:sp>
        <p:nvSpPr>
          <p:cNvPr id="6" name="Content Placeholder 5">
            <a:extLst>
              <a:ext uri="{FF2B5EF4-FFF2-40B4-BE49-F238E27FC236}">
                <a16:creationId xmlns:a16="http://schemas.microsoft.com/office/drawing/2014/main" id="{3436B699-B104-7322-2627-41F9F6D33BE5}"/>
              </a:ext>
            </a:extLst>
          </p:cNvPr>
          <p:cNvSpPr>
            <a:spLocks noGrp="1"/>
          </p:cNvSpPr>
          <p:nvPr>
            <p:ph idx="1"/>
          </p:nvPr>
        </p:nvSpPr>
        <p:spPr>
          <a:xfrm>
            <a:off x="960120" y="2587752"/>
            <a:ext cx="10844530" cy="3952434"/>
          </a:xfrm>
        </p:spPr>
        <p:txBody>
          <a:bodyPr>
            <a:normAutofit fontScale="85000" lnSpcReduction="20000"/>
          </a:bodyPr>
          <a:lstStyle/>
          <a:p>
            <a:pPr marL="457200" indent="-457200">
              <a:buFontTx/>
              <a:buChar char="-"/>
            </a:pPr>
            <a:r>
              <a:rPr lang="en-US" dirty="0"/>
              <a:t>Some of these methods are an attempt to combine Christianity with other religious based rituals, a practice which is forbidden by God:</a:t>
            </a:r>
          </a:p>
          <a:p>
            <a:pPr marL="457200" indent="-457200">
              <a:buFontTx/>
              <a:buChar char="-"/>
            </a:pPr>
            <a:r>
              <a:rPr lang="en-US" dirty="0"/>
              <a:t> When the Lord your God cuts off from before you the nations which you go to possess and you displace them and do well in their land, take heed to yourself that you are not ensnared to follow them, after they are destroyed from before you, and that you do not inquire after their gods, saying how did these nations serve their gods? I also will do likewise you should not worship the Lord your God in that way; But every abomination to the Lord which he hates they have done to their gods; But they burn even their sons and daughters in the fire to their gods. Whatever I command you, be careful to observe it; You shall not add to it nor take away from it. </a:t>
            </a:r>
          </a:p>
          <a:p>
            <a:pPr marL="457200" indent="-457200">
              <a:buFontTx/>
              <a:buChar char="-"/>
            </a:pPr>
            <a:r>
              <a:rPr lang="en-US" dirty="0"/>
              <a:t>(Deuteronomy 12: 29-32, NKJV)</a:t>
            </a:r>
          </a:p>
        </p:txBody>
      </p:sp>
    </p:spTree>
    <p:extLst>
      <p:ext uri="{BB962C8B-B14F-4D97-AF65-F5344CB8AC3E}">
        <p14:creationId xmlns:p14="http://schemas.microsoft.com/office/powerpoint/2010/main" val="4065634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F2000C-41FF-3D7E-D614-AAAD55B448FB}"/>
              </a:ext>
            </a:extLst>
          </p:cNvPr>
          <p:cNvSpPr>
            <a:spLocks noGrp="1"/>
          </p:cNvSpPr>
          <p:nvPr>
            <p:ph type="title"/>
          </p:nvPr>
        </p:nvSpPr>
        <p:spPr/>
        <p:txBody>
          <a:bodyPr/>
          <a:lstStyle/>
          <a:p>
            <a:pPr algn="ctr"/>
            <a:r>
              <a:rPr lang="en-US" dirty="0"/>
              <a:t>Methods to Avoid</a:t>
            </a:r>
          </a:p>
        </p:txBody>
      </p:sp>
      <p:sp>
        <p:nvSpPr>
          <p:cNvPr id="5" name="Content Placeholder 4">
            <a:extLst>
              <a:ext uri="{FF2B5EF4-FFF2-40B4-BE49-F238E27FC236}">
                <a16:creationId xmlns:a16="http://schemas.microsoft.com/office/drawing/2014/main" id="{2868CB21-9CC0-7898-3878-82AEDC4D720F}"/>
              </a:ext>
            </a:extLst>
          </p:cNvPr>
          <p:cNvSpPr>
            <a:spLocks noGrp="1"/>
          </p:cNvSpPr>
          <p:nvPr>
            <p:ph sz="half" idx="1"/>
          </p:nvPr>
        </p:nvSpPr>
        <p:spPr/>
        <p:txBody>
          <a:bodyPr>
            <a:normAutofit fontScale="70000" lnSpcReduction="20000"/>
          </a:bodyPr>
          <a:lstStyle/>
          <a:p>
            <a:r>
              <a:rPr lang="en-US" dirty="0"/>
              <a:t>An example of this is combining Christianity with Yoga calling it “Christian Yoga”. The two words “ Christianity” an “Yoga” do not belong in the same sentence. Tis is an attempt to combine a heathen practice with Christianity.</a:t>
            </a:r>
          </a:p>
        </p:txBody>
      </p:sp>
      <p:sp>
        <p:nvSpPr>
          <p:cNvPr id="6" name="Content Placeholder 5">
            <a:extLst>
              <a:ext uri="{FF2B5EF4-FFF2-40B4-BE49-F238E27FC236}">
                <a16:creationId xmlns:a16="http://schemas.microsoft.com/office/drawing/2014/main" id="{FD104C59-BDAF-2826-7D4E-CB4BD912273E}"/>
              </a:ext>
            </a:extLst>
          </p:cNvPr>
          <p:cNvSpPr>
            <a:spLocks noGrp="1"/>
          </p:cNvSpPr>
          <p:nvPr>
            <p:ph sz="half" idx="2"/>
          </p:nvPr>
        </p:nvSpPr>
        <p:spPr/>
        <p:txBody>
          <a:bodyPr>
            <a:normAutofit fontScale="70000" lnSpcReduction="20000"/>
          </a:bodyPr>
          <a:lstStyle/>
          <a:p>
            <a:r>
              <a:rPr lang="en-US" dirty="0"/>
              <a:t> - Unbiblical meditation methods encourage you to focus on your thoughts. Look at the results of this in the examples of the fool, the Pharisee, and the farmer.</a:t>
            </a:r>
          </a:p>
          <a:p>
            <a:r>
              <a:rPr lang="en-US" dirty="0"/>
              <a:t>…fool hath said in his heart,.. (Psalm 14:1)</a:t>
            </a:r>
          </a:p>
          <a:p>
            <a:r>
              <a:rPr lang="en-US" dirty="0"/>
              <a:t>Prayed thus within himself… (Luke 18:11-14)</a:t>
            </a:r>
          </a:p>
          <a:p>
            <a:r>
              <a:rPr lang="en-US" dirty="0"/>
              <a:t>..he thought within himself… (Luke 12:16-21) </a:t>
            </a:r>
          </a:p>
          <a:p>
            <a:r>
              <a:rPr lang="en-US" dirty="0"/>
              <a:t>Read carefully </a:t>
            </a:r>
          </a:p>
        </p:txBody>
      </p:sp>
    </p:spTree>
    <p:extLst>
      <p:ext uri="{BB962C8B-B14F-4D97-AF65-F5344CB8AC3E}">
        <p14:creationId xmlns:p14="http://schemas.microsoft.com/office/powerpoint/2010/main" val="14643777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FC1B9-D14D-C374-F5C1-950F296303DE}"/>
              </a:ext>
            </a:extLst>
          </p:cNvPr>
          <p:cNvSpPr>
            <a:spLocks noGrp="1"/>
          </p:cNvSpPr>
          <p:nvPr>
            <p:ph type="title"/>
          </p:nvPr>
        </p:nvSpPr>
        <p:spPr/>
        <p:txBody>
          <a:bodyPr>
            <a:normAutofit/>
          </a:bodyPr>
          <a:lstStyle/>
          <a:p>
            <a:r>
              <a:rPr lang="en-US" sz="4800" dirty="0"/>
              <a:t>Note the different results when thoughts are centered on Jesus.</a:t>
            </a:r>
          </a:p>
        </p:txBody>
      </p:sp>
      <p:sp>
        <p:nvSpPr>
          <p:cNvPr id="3" name="Content Placeholder 2">
            <a:extLst>
              <a:ext uri="{FF2B5EF4-FFF2-40B4-BE49-F238E27FC236}">
                <a16:creationId xmlns:a16="http://schemas.microsoft.com/office/drawing/2014/main" id="{37CC8F20-0EBD-8F07-9FD4-B82A67FB37C2}"/>
              </a:ext>
            </a:extLst>
          </p:cNvPr>
          <p:cNvSpPr>
            <a:spLocks noGrp="1"/>
          </p:cNvSpPr>
          <p:nvPr>
            <p:ph sz="half" idx="1"/>
          </p:nvPr>
        </p:nvSpPr>
        <p:spPr/>
        <p:txBody>
          <a:bodyPr/>
          <a:lstStyle/>
          <a:p>
            <a:r>
              <a:rPr lang="en-US" dirty="0"/>
              <a:t>Psalm 94:19 Whenever my busy thoughts were out of control, the soothing comfort of your presence calmed me down and overwhelmed me with delight. (TPT)</a:t>
            </a:r>
          </a:p>
        </p:txBody>
      </p:sp>
      <p:sp>
        <p:nvSpPr>
          <p:cNvPr id="4" name="Content Placeholder 3">
            <a:extLst>
              <a:ext uri="{FF2B5EF4-FFF2-40B4-BE49-F238E27FC236}">
                <a16:creationId xmlns:a16="http://schemas.microsoft.com/office/drawing/2014/main" id="{507518FA-41EA-B5DA-69CC-C1FC31C3DA32}"/>
              </a:ext>
            </a:extLst>
          </p:cNvPr>
          <p:cNvSpPr>
            <a:spLocks noGrp="1"/>
          </p:cNvSpPr>
          <p:nvPr>
            <p:ph sz="half" idx="2"/>
          </p:nvPr>
        </p:nvSpPr>
        <p:spPr/>
        <p:txBody>
          <a:bodyPr/>
          <a:lstStyle/>
          <a:p>
            <a:r>
              <a:rPr lang="en-US" dirty="0"/>
              <a:t>Commit thy way unto the Lord; trust also in him; and he shall bring it to pass…..(Psalm 37:3-6)</a:t>
            </a:r>
          </a:p>
          <a:p>
            <a:r>
              <a:rPr lang="en-US" dirty="0"/>
              <a:t>Trust in the Lord with all thine heart…. (Proverbs 3:5-8)</a:t>
            </a:r>
          </a:p>
        </p:txBody>
      </p:sp>
    </p:spTree>
    <p:extLst>
      <p:ext uri="{BB962C8B-B14F-4D97-AF65-F5344CB8AC3E}">
        <p14:creationId xmlns:p14="http://schemas.microsoft.com/office/powerpoint/2010/main" val="2141688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79BE8-3878-671D-63F8-F88F015483F4}"/>
              </a:ext>
            </a:extLst>
          </p:cNvPr>
          <p:cNvSpPr>
            <a:spLocks noGrp="1"/>
          </p:cNvSpPr>
          <p:nvPr>
            <p:ph type="title"/>
          </p:nvPr>
        </p:nvSpPr>
        <p:spPr/>
        <p:txBody>
          <a:bodyPr>
            <a:normAutofit fontScale="90000"/>
          </a:bodyPr>
          <a:lstStyle/>
          <a:p>
            <a:r>
              <a:rPr lang="en-US" dirty="0"/>
              <a:t>What a believers </a:t>
            </a:r>
            <a:r>
              <a:rPr lang="en-US" dirty="0" err="1"/>
              <a:t>mInd</a:t>
            </a:r>
            <a:r>
              <a:rPr lang="en-US" dirty="0"/>
              <a:t> should be filled with</a:t>
            </a:r>
          </a:p>
        </p:txBody>
      </p:sp>
      <p:sp>
        <p:nvSpPr>
          <p:cNvPr id="3" name="Content Placeholder 2">
            <a:extLst>
              <a:ext uri="{FF2B5EF4-FFF2-40B4-BE49-F238E27FC236}">
                <a16:creationId xmlns:a16="http://schemas.microsoft.com/office/drawing/2014/main" id="{E515101D-E025-FAB4-5DDB-C92E90B59692}"/>
              </a:ext>
            </a:extLst>
          </p:cNvPr>
          <p:cNvSpPr>
            <a:spLocks noGrp="1"/>
          </p:cNvSpPr>
          <p:nvPr>
            <p:ph sz="half" idx="1"/>
          </p:nvPr>
        </p:nvSpPr>
        <p:spPr/>
        <p:txBody>
          <a:bodyPr>
            <a:normAutofit fontScale="92500" lnSpcReduction="10000"/>
          </a:bodyPr>
          <a:lstStyle/>
          <a:p>
            <a:r>
              <a:rPr lang="en-US" dirty="0"/>
              <a:t>Scriptures to study. (NKJV)</a:t>
            </a:r>
          </a:p>
          <a:p>
            <a:r>
              <a:rPr lang="en-US" dirty="0"/>
              <a:t>Ephesians 5:18-20</a:t>
            </a:r>
          </a:p>
          <a:p>
            <a:r>
              <a:rPr lang="en-US" dirty="0"/>
              <a:t>Ephesians 3:14-19</a:t>
            </a:r>
          </a:p>
          <a:p>
            <a:r>
              <a:rPr lang="en-US" dirty="0"/>
              <a:t>Philippians 1:11-</a:t>
            </a:r>
          </a:p>
          <a:p>
            <a:r>
              <a:rPr lang="en-US" dirty="0"/>
              <a:t>Romans 15:13-15</a:t>
            </a:r>
          </a:p>
          <a:p>
            <a:r>
              <a:rPr lang="en-US" dirty="0"/>
              <a:t>Colossians 1:9-14</a:t>
            </a:r>
          </a:p>
          <a:p>
            <a:endParaRPr lang="en-US" dirty="0"/>
          </a:p>
        </p:txBody>
      </p:sp>
      <p:sp>
        <p:nvSpPr>
          <p:cNvPr id="4" name="Content Placeholder 3">
            <a:extLst>
              <a:ext uri="{FF2B5EF4-FFF2-40B4-BE49-F238E27FC236}">
                <a16:creationId xmlns:a16="http://schemas.microsoft.com/office/drawing/2014/main" id="{33356C09-A068-A625-B6DA-DA2B88C1E4FB}"/>
              </a:ext>
            </a:extLst>
          </p:cNvPr>
          <p:cNvSpPr>
            <a:spLocks noGrp="1"/>
          </p:cNvSpPr>
          <p:nvPr>
            <p:ph sz="half" idx="2"/>
          </p:nvPr>
        </p:nvSpPr>
        <p:spPr/>
        <p:txBody>
          <a:bodyPr>
            <a:normAutofit fontScale="92500" lnSpcReduction="10000"/>
          </a:bodyPr>
          <a:lstStyle/>
          <a:p>
            <a:r>
              <a:rPr lang="en-US" dirty="0"/>
              <a:t>When our Minds are filled with the Word of God and His spirit we will mature in his divine peace, joy and assurance of who Christ is in our lives. Our love for Christ, ourselves, and others will be more sincere.  Our perspective in life looks different. We begin to shine like the light of Christ that is within us.</a:t>
            </a:r>
          </a:p>
        </p:txBody>
      </p:sp>
    </p:spTree>
    <p:extLst>
      <p:ext uri="{BB962C8B-B14F-4D97-AF65-F5344CB8AC3E}">
        <p14:creationId xmlns:p14="http://schemas.microsoft.com/office/powerpoint/2010/main" val="213289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4BDDE-E705-50D2-C9A0-C9C7AE4FDDBF}"/>
              </a:ext>
            </a:extLst>
          </p:cNvPr>
          <p:cNvSpPr>
            <a:spLocks noGrp="1"/>
          </p:cNvSpPr>
          <p:nvPr>
            <p:ph type="title"/>
          </p:nvPr>
        </p:nvSpPr>
        <p:spPr/>
        <p:txBody>
          <a:bodyPr/>
          <a:lstStyle/>
          <a:p>
            <a:r>
              <a:rPr lang="en-US" dirty="0"/>
              <a:t>Objective:</a:t>
            </a:r>
          </a:p>
        </p:txBody>
      </p:sp>
      <p:graphicFrame>
        <p:nvGraphicFramePr>
          <p:cNvPr id="5" name="Content Placeholder 2">
            <a:extLst>
              <a:ext uri="{FF2B5EF4-FFF2-40B4-BE49-F238E27FC236}">
                <a16:creationId xmlns:a16="http://schemas.microsoft.com/office/drawing/2014/main" id="{8467E708-1A21-A343-5BCD-43F7E9B4B07E}"/>
              </a:ext>
            </a:extLst>
          </p:cNvPr>
          <p:cNvGraphicFramePr>
            <a:graphicFrameLocks noGrp="1"/>
          </p:cNvGraphicFramePr>
          <p:nvPr>
            <p:ph idx="1"/>
          </p:nvPr>
        </p:nvGraphicFramePr>
        <p:xfrm>
          <a:off x="960120" y="2587752"/>
          <a:ext cx="10268712" cy="3593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5678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4C6EE4-C5ED-974D-345C-41F523365671}"/>
              </a:ext>
            </a:extLst>
          </p:cNvPr>
          <p:cNvSpPr>
            <a:spLocks noGrp="1"/>
          </p:cNvSpPr>
          <p:nvPr>
            <p:ph type="title"/>
          </p:nvPr>
        </p:nvSpPr>
        <p:spPr>
          <a:xfrm>
            <a:off x="960120" y="317814"/>
            <a:ext cx="10268712" cy="1700784"/>
          </a:xfrm>
        </p:spPr>
        <p:txBody>
          <a:bodyPr>
            <a:normAutofit/>
          </a:bodyPr>
          <a:lstStyle/>
          <a:p>
            <a:r>
              <a:rPr lang="en-US"/>
              <a:t>Definition of Meditation</a:t>
            </a:r>
            <a:endParaRPr lang="en-US" dirty="0"/>
          </a:p>
        </p:txBody>
      </p:sp>
      <p:sp>
        <p:nvSpPr>
          <p:cNvPr id="20" name="Rectangle 19">
            <a:extLst>
              <a:ext uri="{FF2B5EF4-FFF2-40B4-BE49-F238E27FC236}">
                <a16:creationId xmlns:a16="http://schemas.microsoft.com/office/drawing/2014/main" id="{27248369-464E-49D1-91FC-BC34A50A66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2264989"/>
            <a:ext cx="12188952" cy="39521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21" name="Content Placeholder 2">
            <a:extLst>
              <a:ext uri="{FF2B5EF4-FFF2-40B4-BE49-F238E27FC236}">
                <a16:creationId xmlns:a16="http://schemas.microsoft.com/office/drawing/2014/main" id="{5EC4C95D-6663-92BD-F092-1FA24C7CE543}"/>
              </a:ext>
            </a:extLst>
          </p:cNvPr>
          <p:cNvGraphicFramePr>
            <a:graphicFrameLocks noGrp="1"/>
          </p:cNvGraphicFramePr>
          <p:nvPr>
            <p:ph idx="1"/>
            <p:extLst>
              <p:ext uri="{D42A27DB-BD31-4B8C-83A1-F6EECF244321}">
                <p14:modId xmlns:p14="http://schemas.microsoft.com/office/powerpoint/2010/main" val="3325879820"/>
              </p:ext>
            </p:extLst>
          </p:nvPr>
        </p:nvGraphicFramePr>
        <p:xfrm>
          <a:off x="960438" y="2749620"/>
          <a:ext cx="10267950" cy="2982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3280715"/>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D4DD787-72CA-B539-4E6C-C5F94605D778}"/>
              </a:ext>
            </a:extLst>
          </p:cNvPr>
          <p:cNvSpPr>
            <a:spLocks noGrp="1"/>
          </p:cNvSpPr>
          <p:nvPr>
            <p:ph type="title"/>
          </p:nvPr>
        </p:nvSpPr>
        <p:spPr/>
        <p:txBody>
          <a:bodyPr/>
          <a:lstStyle/>
          <a:p>
            <a:r>
              <a:rPr lang="en-US" dirty="0"/>
              <a:t>What is the Purpose #1</a:t>
            </a:r>
          </a:p>
        </p:txBody>
      </p:sp>
      <p:sp>
        <p:nvSpPr>
          <p:cNvPr id="5" name="Content Placeholder 4">
            <a:extLst>
              <a:ext uri="{FF2B5EF4-FFF2-40B4-BE49-F238E27FC236}">
                <a16:creationId xmlns:a16="http://schemas.microsoft.com/office/drawing/2014/main" id="{C161DF3A-C0DA-44D5-66D7-6693C33592E7}"/>
              </a:ext>
            </a:extLst>
          </p:cNvPr>
          <p:cNvSpPr>
            <a:spLocks noGrp="1"/>
          </p:cNvSpPr>
          <p:nvPr>
            <p:ph sz="half" idx="1"/>
          </p:nvPr>
        </p:nvSpPr>
        <p:spPr/>
        <p:txBody>
          <a:bodyPr>
            <a:normAutofit fontScale="77500" lnSpcReduction="20000"/>
          </a:bodyPr>
          <a:lstStyle/>
          <a:p>
            <a:r>
              <a:rPr lang="en-US" dirty="0"/>
              <a:t>The purpose of Meditation is to come to know God more intimately.</a:t>
            </a:r>
          </a:p>
          <a:p>
            <a:r>
              <a:rPr lang="en-US" dirty="0"/>
              <a:t>Let not the wise man glory in his wisdom, neither let the mighty man glory in his might, let not the rich man glory in his riches; but let him that </a:t>
            </a:r>
            <a:r>
              <a:rPr lang="en-US" dirty="0" err="1"/>
              <a:t>glorieth</a:t>
            </a:r>
            <a:r>
              <a:rPr lang="en-US" dirty="0"/>
              <a:t> glory in this, that he understand and know me, that I am the Lord which exercise loving kindness, judgment, and righteousness, in the earth; for in these things I delight, said the Lord. (Jeremiah 9: 23-24)</a:t>
            </a:r>
          </a:p>
        </p:txBody>
      </p:sp>
      <p:sp>
        <p:nvSpPr>
          <p:cNvPr id="6" name="Content Placeholder 5">
            <a:extLst>
              <a:ext uri="{FF2B5EF4-FFF2-40B4-BE49-F238E27FC236}">
                <a16:creationId xmlns:a16="http://schemas.microsoft.com/office/drawing/2014/main" id="{F61C87F1-60F9-19EB-CE96-F575AE37C4B1}"/>
              </a:ext>
            </a:extLst>
          </p:cNvPr>
          <p:cNvSpPr>
            <a:spLocks noGrp="1"/>
          </p:cNvSpPr>
          <p:nvPr>
            <p:ph sz="half" idx="2"/>
          </p:nvPr>
        </p:nvSpPr>
        <p:spPr/>
        <p:txBody>
          <a:bodyPr>
            <a:normAutofit fontScale="77500" lnSpcReduction="20000"/>
          </a:bodyPr>
          <a:lstStyle/>
          <a:p>
            <a:r>
              <a:rPr lang="en-US" dirty="0"/>
              <a:t>When we are meditating we are focusing on the holy things of the Lord to draw nearer to him to gain greater understanding of who our father is it is not to empty out ourselves so that just something can enter in we need his spirit and we need the power of the Holy Ghost so then according to J.I. Packer meditation is not giving free reign to your imagination, nor is it reading your Bible for beautiful thoughts. Meditation is a discipline. To gain a more intimate and personal relationship with our Lord and savior. </a:t>
            </a:r>
          </a:p>
        </p:txBody>
      </p:sp>
    </p:spTree>
    <p:extLst>
      <p:ext uri="{BB962C8B-B14F-4D97-AF65-F5344CB8AC3E}">
        <p14:creationId xmlns:p14="http://schemas.microsoft.com/office/powerpoint/2010/main" val="2822189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3EF5804A-D371-B05B-472D-1DFC60D06FF0}"/>
              </a:ext>
            </a:extLst>
          </p:cNvPr>
          <p:cNvSpPr>
            <a:spLocks noGrp="1"/>
          </p:cNvSpPr>
          <p:nvPr>
            <p:ph type="body" idx="1"/>
          </p:nvPr>
        </p:nvSpPr>
        <p:spPr/>
        <p:txBody>
          <a:bodyPr>
            <a:normAutofit fontScale="77500" lnSpcReduction="20000"/>
          </a:bodyPr>
          <a:lstStyle/>
          <a:p>
            <a:r>
              <a:rPr lang="en-US" dirty="0"/>
              <a:t>Knowledge of God, his work, and his word only comes through time spent in his presence: </a:t>
            </a:r>
          </a:p>
        </p:txBody>
      </p:sp>
      <p:sp>
        <p:nvSpPr>
          <p:cNvPr id="7" name="Content Placeholder 6">
            <a:extLst>
              <a:ext uri="{FF2B5EF4-FFF2-40B4-BE49-F238E27FC236}">
                <a16:creationId xmlns:a16="http://schemas.microsoft.com/office/drawing/2014/main" id="{DABCA23B-7296-9109-73EA-62756D1ABE20}"/>
              </a:ext>
            </a:extLst>
          </p:cNvPr>
          <p:cNvSpPr>
            <a:spLocks noGrp="1"/>
          </p:cNvSpPr>
          <p:nvPr>
            <p:ph sz="half" idx="2"/>
          </p:nvPr>
        </p:nvSpPr>
        <p:spPr/>
        <p:txBody>
          <a:bodyPr>
            <a:normAutofit fontScale="70000" lnSpcReduction="20000"/>
          </a:bodyPr>
          <a:lstStyle/>
          <a:p>
            <a:r>
              <a:rPr lang="en-US" sz="2600">
                <a:solidFill>
                  <a:srgbClr val="000000"/>
                </a:solidFill>
                <a:effectLst/>
                <a:latin typeface="Franklin Gothic Medium" panose="020B0603020102020204" pitchFamily="34" charset="0"/>
              </a:rPr>
              <a:t>"It is not just words that feed the soul, but rather the presence of God himself. Until individuals encounter God through personal experience, simply hearing the truth does not enhance their lives. The Bible serves not as an ultimate goal but as a pathway to develop a deep and fulfilling relationship with God, allowing them to connect with him, rejoice in his presence, and experience the profound sweetness of God at the very center of their hearts."</a:t>
            </a:r>
            <a:endParaRPr lang="en-US" dirty="0"/>
          </a:p>
        </p:txBody>
      </p:sp>
      <p:sp>
        <p:nvSpPr>
          <p:cNvPr id="8" name="Text Placeholder 7">
            <a:extLst>
              <a:ext uri="{FF2B5EF4-FFF2-40B4-BE49-F238E27FC236}">
                <a16:creationId xmlns:a16="http://schemas.microsoft.com/office/drawing/2014/main" id="{ED2D348E-FC56-BAB9-A792-65D1A578460D}"/>
              </a:ext>
            </a:extLst>
          </p:cNvPr>
          <p:cNvSpPr>
            <a:spLocks noGrp="1"/>
          </p:cNvSpPr>
          <p:nvPr>
            <p:ph type="body" sz="quarter" idx="3"/>
          </p:nvPr>
        </p:nvSpPr>
        <p:spPr/>
        <p:txBody>
          <a:bodyPr>
            <a:normAutofit fontScale="62500" lnSpcReduction="20000"/>
          </a:bodyPr>
          <a:lstStyle/>
          <a:p>
            <a:r>
              <a:rPr lang="en-US" dirty="0"/>
              <a:t>Find to gain greater understanding of the Trinity of God the word of God, and the works of God in order to apply this knowledge to our life. </a:t>
            </a:r>
          </a:p>
        </p:txBody>
      </p:sp>
      <p:sp>
        <p:nvSpPr>
          <p:cNvPr id="9" name="Content Placeholder 8">
            <a:extLst>
              <a:ext uri="{FF2B5EF4-FFF2-40B4-BE49-F238E27FC236}">
                <a16:creationId xmlns:a16="http://schemas.microsoft.com/office/drawing/2014/main" id="{D9F65B11-2F4B-60A7-BADE-D85D45FD73EF}"/>
              </a:ext>
            </a:extLst>
          </p:cNvPr>
          <p:cNvSpPr>
            <a:spLocks noGrp="1"/>
          </p:cNvSpPr>
          <p:nvPr>
            <p:ph sz="quarter" idx="4"/>
          </p:nvPr>
        </p:nvSpPr>
        <p:spPr>
          <a:xfrm>
            <a:off x="6299947" y="3594538"/>
            <a:ext cx="5365377" cy="2886944"/>
          </a:xfrm>
        </p:spPr>
        <p:txBody>
          <a:bodyPr>
            <a:normAutofit fontScale="70000" lnSpcReduction="20000"/>
          </a:bodyPr>
          <a:lstStyle/>
          <a:p>
            <a:r>
              <a:rPr lang="en-US" dirty="0"/>
              <a:t>…if you receive my words, And treasure my commands within you, So that you incline your ear to wisdom, and apply your heart to understanding; Yes, if you cry out for discernment , And lift up your voice for understanding, if you seek her as silver, and search for her As for hidden treasures; Then you will understand the fear of the Lord, and find the knowledge of God. For the Lord gives wisdom ; From his mouth come knowledge and understanding. (Proverbs 2; 1-6, NKJV)</a:t>
            </a:r>
          </a:p>
        </p:txBody>
      </p:sp>
      <p:sp>
        <p:nvSpPr>
          <p:cNvPr id="5" name="Title 4">
            <a:extLst>
              <a:ext uri="{FF2B5EF4-FFF2-40B4-BE49-F238E27FC236}">
                <a16:creationId xmlns:a16="http://schemas.microsoft.com/office/drawing/2014/main" id="{FC9BF2F4-CA3F-7B29-E345-E3E397433FEF}"/>
              </a:ext>
            </a:extLst>
          </p:cNvPr>
          <p:cNvSpPr>
            <a:spLocks noGrp="1"/>
          </p:cNvSpPr>
          <p:nvPr>
            <p:ph type="title"/>
          </p:nvPr>
        </p:nvSpPr>
        <p:spPr/>
        <p:txBody>
          <a:bodyPr/>
          <a:lstStyle/>
          <a:p>
            <a:r>
              <a:rPr lang="en-US" dirty="0"/>
              <a:t>The Purpose #1</a:t>
            </a:r>
          </a:p>
        </p:txBody>
      </p:sp>
    </p:spTree>
    <p:extLst>
      <p:ext uri="{BB962C8B-B14F-4D97-AF65-F5344CB8AC3E}">
        <p14:creationId xmlns:p14="http://schemas.microsoft.com/office/powerpoint/2010/main" val="1556013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6C5F2-3B88-BA29-E701-24B9C14679FB}"/>
              </a:ext>
            </a:extLst>
          </p:cNvPr>
          <p:cNvSpPr>
            <a:spLocks noGrp="1"/>
          </p:cNvSpPr>
          <p:nvPr>
            <p:ph type="title"/>
          </p:nvPr>
        </p:nvSpPr>
        <p:spPr/>
        <p:txBody>
          <a:bodyPr/>
          <a:lstStyle/>
          <a:p>
            <a:r>
              <a:rPr lang="en-US" dirty="0"/>
              <a:t>Purpose #2</a:t>
            </a:r>
          </a:p>
        </p:txBody>
      </p:sp>
      <p:sp>
        <p:nvSpPr>
          <p:cNvPr id="3" name="Content Placeholder 2">
            <a:extLst>
              <a:ext uri="{FF2B5EF4-FFF2-40B4-BE49-F238E27FC236}">
                <a16:creationId xmlns:a16="http://schemas.microsoft.com/office/drawing/2014/main" id="{984DAE42-1AEC-589B-4759-4B4D47617493}"/>
              </a:ext>
            </a:extLst>
          </p:cNvPr>
          <p:cNvSpPr>
            <a:spLocks noGrp="1"/>
          </p:cNvSpPr>
          <p:nvPr>
            <p:ph idx="1"/>
          </p:nvPr>
        </p:nvSpPr>
        <p:spPr/>
        <p:txBody>
          <a:bodyPr>
            <a:normAutofit fontScale="92500" lnSpcReduction="20000"/>
          </a:bodyPr>
          <a:lstStyle/>
          <a:p>
            <a:r>
              <a:rPr lang="en-US" dirty="0"/>
              <a:t>Meditation is to come to know the voice of God. As you linger in his presence and meditate on him, his word, and his words, you will come to know his voice just as you come to recognize the voice of a good friend your spouse or your children. The word of God verifies that believers can know the voice of God. Jesus said: I am the Good Shepherd and know my sheep, and am known of mine…..</a:t>
            </a:r>
          </a:p>
          <a:p>
            <a:r>
              <a:rPr lang="en-US" dirty="0"/>
              <a:t> And other sheep I have, which are not of this fold: them also I must bring, and they shall hear my voice, and there shall be one-fold, and one shepherd. My sheep hear my voice, and I know them, and they follow me. (John 10: 14, 16, 27)</a:t>
            </a:r>
          </a:p>
        </p:txBody>
      </p:sp>
    </p:spTree>
    <p:extLst>
      <p:ext uri="{BB962C8B-B14F-4D97-AF65-F5344CB8AC3E}">
        <p14:creationId xmlns:p14="http://schemas.microsoft.com/office/powerpoint/2010/main" val="1667586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20D97-9A01-F49B-A116-3A322AACF592}"/>
              </a:ext>
            </a:extLst>
          </p:cNvPr>
          <p:cNvSpPr>
            <a:spLocks noGrp="1"/>
          </p:cNvSpPr>
          <p:nvPr>
            <p:ph type="title"/>
          </p:nvPr>
        </p:nvSpPr>
        <p:spPr/>
        <p:txBody>
          <a:bodyPr/>
          <a:lstStyle/>
          <a:p>
            <a:r>
              <a:rPr lang="en-US" dirty="0"/>
              <a:t>Purpose #3</a:t>
            </a:r>
          </a:p>
        </p:txBody>
      </p:sp>
      <p:sp>
        <p:nvSpPr>
          <p:cNvPr id="3" name="Content Placeholder 2">
            <a:extLst>
              <a:ext uri="{FF2B5EF4-FFF2-40B4-BE49-F238E27FC236}">
                <a16:creationId xmlns:a16="http://schemas.microsoft.com/office/drawing/2014/main" id="{D477ACBD-22DF-D739-7DE9-CBD611E1EDC6}"/>
              </a:ext>
            </a:extLst>
          </p:cNvPr>
          <p:cNvSpPr>
            <a:spLocks noGrp="1"/>
          </p:cNvSpPr>
          <p:nvPr>
            <p:ph idx="1"/>
          </p:nvPr>
        </p:nvSpPr>
        <p:spPr/>
        <p:txBody>
          <a:bodyPr>
            <a:normAutofit fontScale="92500" lnSpcReduction="20000"/>
          </a:bodyPr>
          <a:lstStyle/>
          <a:p>
            <a:pPr marL="0" indent="0" algn="l" rtl="0" eaLnBrk="1" latinLnBrk="0" hangingPunct="1">
              <a:lnSpc>
                <a:spcPct val="101000"/>
              </a:lnSpc>
              <a:spcBef>
                <a:spcPts val="700"/>
              </a:spcBef>
              <a:spcAft>
                <a:spcPts val="700"/>
              </a:spcAft>
              <a:buNone/>
            </a:pPr>
            <a:r>
              <a:rPr lang="en-US" sz="2600" dirty="0">
                <a:solidFill>
                  <a:srgbClr val="000000"/>
                </a:solidFill>
                <a:effectLst/>
                <a:latin typeface="Franklin Gothic Medium" panose="020B0603020102020204" pitchFamily="34" charset="0"/>
              </a:rPr>
              <a:t>The third goal of meditation is to reflect on your spiritual state to address personal shortcomings, recognize your strengths and weaknesses, and tackle life’s challenges from a spiritual perspective.</a:t>
            </a:r>
          </a:p>
          <a:p>
            <a:pPr marL="0" indent="0" algn="l" rtl="0" eaLnBrk="1" latinLnBrk="0" hangingPunct="1">
              <a:lnSpc>
                <a:spcPct val="101000"/>
              </a:lnSpc>
              <a:spcBef>
                <a:spcPts val="700"/>
              </a:spcBef>
              <a:spcAft>
                <a:spcPts val="700"/>
              </a:spcAft>
              <a:buNone/>
            </a:pPr>
            <a:r>
              <a:rPr lang="en-US" sz="2600" dirty="0">
                <a:solidFill>
                  <a:srgbClr val="000000"/>
                </a:solidFill>
                <a:effectLst/>
                <a:latin typeface="Franklin Gothic Medium" panose="020B0603020102020204" pitchFamily="34" charset="0"/>
              </a:rPr>
              <a:t>To achieve this, it is essential to engage with the word of God by studying it, identifying the relevant scriptures, and concentrating on those passages. Seek the Lord's guidance to assist you in overcoming any conditions that stray from His righteousness. As followers of the Lord, we are called to maintain a pure heart and keep our focus on Him, regardless of the challenges we may face. Our understanding becomes clearer when we meditate on His word both day and night. </a:t>
            </a:r>
            <a:r>
              <a:rPr lang="en-US" sz="2600">
                <a:solidFill>
                  <a:srgbClr val="000000"/>
                </a:solidFill>
                <a:effectLst/>
                <a:latin typeface="Franklin Gothic Medium" panose="020B0603020102020204" pitchFamily="34" charset="0"/>
              </a:rPr>
              <a:t>(Psalm1)</a:t>
            </a:r>
            <a:endParaRPr lang="en-US" dirty="0"/>
          </a:p>
        </p:txBody>
      </p:sp>
    </p:spTree>
    <p:extLst>
      <p:ext uri="{BB962C8B-B14F-4D97-AF65-F5344CB8AC3E}">
        <p14:creationId xmlns:p14="http://schemas.microsoft.com/office/powerpoint/2010/main" val="1199336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99F63-8CA2-BCD3-0888-252AE3EFB58D}"/>
              </a:ext>
            </a:extLst>
          </p:cNvPr>
          <p:cNvSpPr>
            <a:spLocks noGrp="1"/>
          </p:cNvSpPr>
          <p:nvPr>
            <p:ph type="title"/>
          </p:nvPr>
        </p:nvSpPr>
        <p:spPr/>
        <p:txBody>
          <a:bodyPr/>
          <a:lstStyle/>
          <a:p>
            <a:pPr algn="ctr"/>
            <a:r>
              <a:rPr lang="en-US" dirty="0"/>
              <a:t>Methods to Avoid</a:t>
            </a:r>
          </a:p>
        </p:txBody>
      </p:sp>
      <p:sp>
        <p:nvSpPr>
          <p:cNvPr id="3" name="Content Placeholder 2">
            <a:extLst>
              <a:ext uri="{FF2B5EF4-FFF2-40B4-BE49-F238E27FC236}">
                <a16:creationId xmlns:a16="http://schemas.microsoft.com/office/drawing/2014/main" id="{9C000108-8B33-D7BE-3843-EECCBC5C2789}"/>
              </a:ext>
            </a:extLst>
          </p:cNvPr>
          <p:cNvSpPr>
            <a:spLocks noGrp="1"/>
          </p:cNvSpPr>
          <p:nvPr>
            <p:ph idx="1"/>
          </p:nvPr>
        </p:nvSpPr>
        <p:spPr/>
        <p:txBody>
          <a:bodyPr>
            <a:normAutofit fontScale="92500"/>
          </a:bodyPr>
          <a:lstStyle/>
          <a:p>
            <a:r>
              <a:rPr lang="en-US" dirty="0"/>
              <a:t>When one speaks of meditation today, they are often referring to non-scriptural methods.  So let us explore and dispel the deceptive forms of meditation advocate by our culture today. The concept of meditation has been corrupted by belief systems that do not acknowledge the Trinity of God or the precepts of the Bible. These deceptive forms of meditation are seducing spirits about which the Bible warns:</a:t>
            </a:r>
          </a:p>
          <a:p>
            <a:r>
              <a:rPr lang="en-US" dirty="0"/>
              <a:t>Now the Spirit </a:t>
            </a:r>
            <a:r>
              <a:rPr lang="en-US" dirty="0" err="1"/>
              <a:t>speaketh</a:t>
            </a:r>
            <a:r>
              <a:rPr lang="en-US" dirty="0"/>
              <a:t> expressly, that in the latter times some shall depart from the faith, giving heed to seducing spirits, and doctrines of devils. (1 Timothy 4:1)</a:t>
            </a:r>
          </a:p>
        </p:txBody>
      </p:sp>
    </p:spTree>
    <p:extLst>
      <p:ext uri="{BB962C8B-B14F-4D97-AF65-F5344CB8AC3E}">
        <p14:creationId xmlns:p14="http://schemas.microsoft.com/office/powerpoint/2010/main" val="234608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29A70-9EC7-D2AA-7E3D-A2080D46B111}"/>
              </a:ext>
            </a:extLst>
          </p:cNvPr>
          <p:cNvSpPr>
            <a:spLocks noGrp="1"/>
          </p:cNvSpPr>
          <p:nvPr>
            <p:ph type="title"/>
          </p:nvPr>
        </p:nvSpPr>
        <p:spPr/>
        <p:txBody>
          <a:bodyPr/>
          <a:lstStyle/>
          <a:p>
            <a:r>
              <a:rPr lang="en-US" dirty="0"/>
              <a:t>Methods to avoid #1</a:t>
            </a:r>
          </a:p>
        </p:txBody>
      </p:sp>
      <p:sp>
        <p:nvSpPr>
          <p:cNvPr id="3" name="Content Placeholder 2">
            <a:extLst>
              <a:ext uri="{FF2B5EF4-FFF2-40B4-BE49-F238E27FC236}">
                <a16:creationId xmlns:a16="http://schemas.microsoft.com/office/drawing/2014/main" id="{1867330B-3E71-3B8D-9D3F-F78FA858AC8A}"/>
              </a:ext>
            </a:extLst>
          </p:cNvPr>
          <p:cNvSpPr>
            <a:spLocks noGrp="1"/>
          </p:cNvSpPr>
          <p:nvPr>
            <p:ph idx="1"/>
          </p:nvPr>
        </p:nvSpPr>
        <p:spPr>
          <a:xfrm>
            <a:off x="623944" y="2587752"/>
            <a:ext cx="10604888" cy="3952434"/>
          </a:xfrm>
        </p:spPr>
        <p:txBody>
          <a:bodyPr>
            <a:normAutofit fontScale="85000" lnSpcReduction="20000"/>
          </a:bodyPr>
          <a:lstStyle/>
          <a:p>
            <a:r>
              <a:rPr lang="en-US" dirty="0">
                <a:highlight>
                  <a:srgbClr val="FFFF00"/>
                </a:highlight>
              </a:rPr>
              <a:t>Mantra Meditation: </a:t>
            </a:r>
            <a:r>
              <a:rPr lang="en-US" dirty="0"/>
              <a:t>prominent in Hindu and Buddhist religions, uses repetitive words, phrases, or sounds that claim to promote ultimate relaxation and alleviate stress. The Bible warns against vain repetitions (Matthew 6:7) Biblical meditation is not a practice of speaking, but rather of hearing from God.</a:t>
            </a:r>
          </a:p>
          <a:p>
            <a:r>
              <a:rPr lang="en-US" dirty="0">
                <a:highlight>
                  <a:srgbClr val="FFFF00"/>
                </a:highlight>
              </a:rPr>
              <a:t>Transcendental meditation: </a:t>
            </a:r>
            <a:r>
              <a:rPr lang="en-US" dirty="0"/>
              <a:t>encourages one to empty their mind.</a:t>
            </a:r>
          </a:p>
          <a:p>
            <a:r>
              <a:rPr lang="en-US" dirty="0"/>
              <a:t>“Sadly, in recent years many associate meditation with false religion of the Far East. They view meditation as a person of emptying the mind rather than, as Scripture commands filling the mind with divinely revealed truth.”</a:t>
            </a:r>
          </a:p>
          <a:p>
            <a:r>
              <a:rPr lang="en-US" dirty="0"/>
              <a:t>Transcendental meditation also uses mantras, but the mantra is original and unique to each </a:t>
            </a:r>
            <a:r>
              <a:rPr lang="en-US" dirty="0" err="1"/>
              <a:t>practioner</a:t>
            </a:r>
            <a:r>
              <a:rPr lang="en-US" dirty="0"/>
              <a:t> rather than a common one.  Again, this is vain repetition against which the Bible warns (Matthew 6:7)</a:t>
            </a:r>
          </a:p>
          <a:p>
            <a:endParaRPr lang="en-US" dirty="0"/>
          </a:p>
        </p:txBody>
      </p:sp>
    </p:spTree>
    <p:extLst>
      <p:ext uri="{BB962C8B-B14F-4D97-AF65-F5344CB8AC3E}">
        <p14:creationId xmlns:p14="http://schemas.microsoft.com/office/powerpoint/2010/main" val="3763279718"/>
      </p:ext>
    </p:extLst>
  </p:cSld>
  <p:clrMapOvr>
    <a:masterClrMapping/>
  </p:clrMapOvr>
</p:sld>
</file>

<file path=ppt/theme/theme1.xml><?xml version="1.0" encoding="utf-8"?>
<a:theme xmlns:a="http://schemas.openxmlformats.org/drawingml/2006/main" name="JuxtaposeVTI">
  <a:themeElements>
    <a:clrScheme name="Juxtapose">
      <a:dk1>
        <a:sysClr val="windowText" lastClr="000000"/>
      </a:dk1>
      <a:lt1>
        <a:sysClr val="window" lastClr="FFFFFF"/>
      </a:lt1>
      <a:dk2>
        <a:srgbClr val="3F3F3F"/>
      </a:dk2>
      <a:lt2>
        <a:srgbClr val="F8F7F5"/>
      </a:lt2>
      <a:accent1>
        <a:srgbClr val="F99700"/>
      </a:accent1>
      <a:accent2>
        <a:srgbClr val="00BAC7"/>
      </a:accent2>
      <a:accent3>
        <a:srgbClr val="FF5C21"/>
      </a:accent3>
      <a:accent4>
        <a:srgbClr val="6F7EFD"/>
      </a:accent4>
      <a:accent5>
        <a:srgbClr val="ACACAC"/>
      </a:accent5>
      <a:accent6>
        <a:srgbClr val="737373"/>
      </a:accent6>
      <a:hlink>
        <a:srgbClr val="0099FF"/>
      </a:hlink>
      <a:folHlink>
        <a:srgbClr val="868686"/>
      </a:folHlink>
    </a:clrScheme>
    <a:fontScheme name="Custom 167">
      <a:majorFont>
        <a:latin typeface="Franklin Gothic Demi Cond"/>
        <a:ea typeface=""/>
        <a:cs typeface=""/>
      </a:majorFont>
      <a:minorFont>
        <a:latin typeface="Franklin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uxtaposeVTI" id="{FBDCC3B4-6EA8-442A-B697-43C068E31FE3}" vid="{090F2E09-E4E2-4F71-A70E-279F5A0D9E0A}"/>
    </a:ext>
  </a:extLst>
</a:theme>
</file>

<file path=docProps/app.xml><?xml version="1.0" encoding="utf-8"?>
<Properties xmlns="http://schemas.openxmlformats.org/officeDocument/2006/extended-properties" xmlns:vt="http://schemas.openxmlformats.org/officeDocument/2006/docPropsVTypes">
  <TotalTime>224</TotalTime>
  <Words>1919</Words>
  <Application>Microsoft Office PowerPoint</Application>
  <PresentationFormat>Widescreen</PresentationFormat>
  <Paragraphs>72</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Amasis MT Pro Black</vt:lpstr>
      <vt:lpstr>Amasis MT Pro Medium</vt:lpstr>
      <vt:lpstr>Arial</vt:lpstr>
      <vt:lpstr>Franklin Gothic Demi Cond</vt:lpstr>
      <vt:lpstr>Franklin Gothic Medium</vt:lpstr>
      <vt:lpstr>Wingdings</vt:lpstr>
      <vt:lpstr>JuxtaposeVTI</vt:lpstr>
      <vt:lpstr>Biblical Meditation 1</vt:lpstr>
      <vt:lpstr>Objective:</vt:lpstr>
      <vt:lpstr>Definition of Meditation</vt:lpstr>
      <vt:lpstr>What is the Purpose #1</vt:lpstr>
      <vt:lpstr>The Purpose #1</vt:lpstr>
      <vt:lpstr>Purpose #2</vt:lpstr>
      <vt:lpstr>Purpose #3</vt:lpstr>
      <vt:lpstr>Methods to Avoid</vt:lpstr>
      <vt:lpstr>Methods to avoid #1</vt:lpstr>
      <vt:lpstr>Methods to Avoid #2</vt:lpstr>
      <vt:lpstr>Methods to avoid #3</vt:lpstr>
      <vt:lpstr>Methods to AVOID</vt:lpstr>
      <vt:lpstr>Methods to Avoid</vt:lpstr>
      <vt:lpstr>Note the different results when thoughts are centered on Jesus.</vt:lpstr>
      <vt:lpstr>What a believers mInd should be filled with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Sherese Bolar</dc:creator>
  <cp:lastModifiedBy>Charles Bolar</cp:lastModifiedBy>
  <cp:revision>2</cp:revision>
  <dcterms:created xsi:type="dcterms:W3CDTF">2025-06-10T12:39:18Z</dcterms:created>
  <dcterms:modified xsi:type="dcterms:W3CDTF">2025-06-10T16:55:43Z</dcterms:modified>
</cp:coreProperties>
</file>